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wdp" ContentType="image/vnd.ms-photo"/>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23" r:id="rId1"/>
  </p:sldMasterIdLst>
  <p:notesMasterIdLst>
    <p:notesMasterId r:id="rId18"/>
  </p:notesMasterIdLst>
  <p:handoutMasterIdLst>
    <p:handoutMasterId r:id="rId19"/>
  </p:handoutMasterIdLst>
  <p:sldIdLst>
    <p:sldId id="299" r:id="rId2"/>
    <p:sldId id="313" r:id="rId3"/>
    <p:sldId id="267" r:id="rId4"/>
    <p:sldId id="302" r:id="rId5"/>
    <p:sldId id="269" r:id="rId6"/>
    <p:sldId id="282" r:id="rId7"/>
    <p:sldId id="290" r:id="rId8"/>
    <p:sldId id="304" r:id="rId9"/>
    <p:sldId id="283" r:id="rId10"/>
    <p:sldId id="301" r:id="rId11"/>
    <p:sldId id="303" r:id="rId12"/>
    <p:sldId id="289" r:id="rId13"/>
    <p:sldId id="288" r:id="rId14"/>
    <p:sldId id="287" r:id="rId15"/>
    <p:sldId id="311" r:id="rId16"/>
    <p:sldId id="293" r:id="rId17"/>
  </p:sldIdLst>
  <p:sldSz cx="9144000" cy="6858000" type="screen4x3"/>
  <p:notesSz cx="7010400" cy="9296400"/>
  <p:custDataLst>
    <p:tags r:id="rId20"/>
  </p:custDataLst>
  <p:defaultTextStyle>
    <a:defPPr>
      <a:defRPr lang="en-US"/>
    </a:defPPr>
    <a:lvl1pPr algn="l" rtl="0" fontAlgn="base">
      <a:spcBef>
        <a:spcPct val="0"/>
      </a:spcBef>
      <a:spcAft>
        <a:spcPct val="0"/>
      </a:spcAft>
      <a:defRPr sz="2400" kern="1200">
        <a:solidFill>
          <a:schemeClr val="tx1"/>
        </a:solidFill>
        <a:latin typeface="Arial" charset="0"/>
        <a:ea typeface="ＭＳ Ｐゴシック"/>
        <a:cs typeface="ＭＳ Ｐゴシック"/>
      </a:defRPr>
    </a:lvl1pPr>
    <a:lvl2pPr marL="457200" algn="l" rtl="0" fontAlgn="base">
      <a:spcBef>
        <a:spcPct val="0"/>
      </a:spcBef>
      <a:spcAft>
        <a:spcPct val="0"/>
      </a:spcAft>
      <a:defRPr sz="2400" kern="1200">
        <a:solidFill>
          <a:schemeClr val="tx1"/>
        </a:solidFill>
        <a:latin typeface="Arial" charset="0"/>
        <a:ea typeface="ＭＳ Ｐゴシック"/>
        <a:cs typeface="ＭＳ Ｐゴシック"/>
      </a:defRPr>
    </a:lvl2pPr>
    <a:lvl3pPr marL="914400" algn="l" rtl="0" fontAlgn="base">
      <a:spcBef>
        <a:spcPct val="0"/>
      </a:spcBef>
      <a:spcAft>
        <a:spcPct val="0"/>
      </a:spcAft>
      <a:defRPr sz="2400" kern="1200">
        <a:solidFill>
          <a:schemeClr val="tx1"/>
        </a:solidFill>
        <a:latin typeface="Arial" charset="0"/>
        <a:ea typeface="ＭＳ Ｐゴシック"/>
        <a:cs typeface="ＭＳ Ｐゴシック"/>
      </a:defRPr>
    </a:lvl3pPr>
    <a:lvl4pPr marL="1371600" algn="l" rtl="0" fontAlgn="base">
      <a:spcBef>
        <a:spcPct val="0"/>
      </a:spcBef>
      <a:spcAft>
        <a:spcPct val="0"/>
      </a:spcAft>
      <a:defRPr sz="2400" kern="1200">
        <a:solidFill>
          <a:schemeClr val="tx1"/>
        </a:solidFill>
        <a:latin typeface="Arial" charset="0"/>
        <a:ea typeface="ＭＳ Ｐゴシック"/>
        <a:cs typeface="ＭＳ Ｐゴシック"/>
      </a:defRPr>
    </a:lvl4pPr>
    <a:lvl5pPr marL="1828800" algn="l" rtl="0" fontAlgn="base">
      <a:spcBef>
        <a:spcPct val="0"/>
      </a:spcBef>
      <a:spcAft>
        <a:spcPct val="0"/>
      </a:spcAft>
      <a:defRPr sz="2400" kern="1200">
        <a:solidFill>
          <a:schemeClr val="tx1"/>
        </a:solidFill>
        <a:latin typeface="Arial" charset="0"/>
        <a:ea typeface="ＭＳ Ｐゴシック"/>
        <a:cs typeface="ＭＳ Ｐゴシック"/>
      </a:defRPr>
    </a:lvl5pPr>
    <a:lvl6pPr marL="2286000" algn="l" defTabSz="914400" rtl="0" eaLnBrk="1" latinLnBrk="0" hangingPunct="1">
      <a:defRPr sz="2400" kern="1200">
        <a:solidFill>
          <a:schemeClr val="tx1"/>
        </a:solidFill>
        <a:latin typeface="Arial" charset="0"/>
        <a:ea typeface="ＭＳ Ｐゴシック"/>
        <a:cs typeface="ＭＳ Ｐゴシック"/>
      </a:defRPr>
    </a:lvl6pPr>
    <a:lvl7pPr marL="2743200" algn="l" defTabSz="914400" rtl="0" eaLnBrk="1" latinLnBrk="0" hangingPunct="1">
      <a:defRPr sz="2400" kern="1200">
        <a:solidFill>
          <a:schemeClr val="tx1"/>
        </a:solidFill>
        <a:latin typeface="Arial" charset="0"/>
        <a:ea typeface="ＭＳ Ｐゴシック"/>
        <a:cs typeface="ＭＳ Ｐゴシック"/>
      </a:defRPr>
    </a:lvl7pPr>
    <a:lvl8pPr marL="3200400" algn="l" defTabSz="914400" rtl="0" eaLnBrk="1" latinLnBrk="0" hangingPunct="1">
      <a:defRPr sz="2400" kern="1200">
        <a:solidFill>
          <a:schemeClr val="tx1"/>
        </a:solidFill>
        <a:latin typeface="Arial" charset="0"/>
        <a:ea typeface="ＭＳ Ｐゴシック"/>
        <a:cs typeface="ＭＳ Ｐゴシック"/>
      </a:defRPr>
    </a:lvl8pPr>
    <a:lvl9pPr marL="3657600" algn="l" defTabSz="914400" rtl="0" eaLnBrk="1" latinLnBrk="0" hangingPunct="1">
      <a:defRPr sz="2400" kern="1200">
        <a:solidFill>
          <a:schemeClr val="tx1"/>
        </a:solidFill>
        <a:latin typeface="Arial" charset="0"/>
        <a:ea typeface="ＭＳ Ｐゴシック"/>
        <a:cs typeface="ＭＳ Ｐゴシック"/>
      </a:defRPr>
    </a:lvl9pPr>
  </p:defaultTextStyle>
  <p:extLst>
    <p:ext uri="{EFAFB233-063F-42B5-8137-9DF3F51BA10A}">
      <p15:sldGuideLst xmlns:p15="http://schemas.microsoft.com/office/powerpoint/2012/main">
        <p15:guide id="1" orient="horz" pos="336" userDrawn="1">
          <p15:clr>
            <a:srgbClr val="A4A3A4"/>
          </p15:clr>
        </p15:guide>
        <p15:guide id="2" pos="576">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9"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chel Yavinsky" initials="RY" lastIdx="2" clrIdx="0">
    <p:extLst/>
  </p:cmAuthor>
  <p:cmAuthor id="2" name="Marissa Yeakey" initials="MY" lastIdx="11" clrIdx="1">
    <p:extLst/>
  </p:cmAuthor>
  <p:cmAuthor id="3" name="Reshma Naik" initials="RN" lastIdx="1"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D1F"/>
    <a:srgbClr val="8BC858"/>
    <a:srgbClr val="7BC143"/>
    <a:srgbClr val="639D33"/>
    <a:srgbClr val="D59F0F"/>
    <a:srgbClr val="56A2E0"/>
    <a:srgbClr val="B9DE9A"/>
    <a:srgbClr val="74B2E6"/>
    <a:srgbClr val="339966"/>
    <a:srgbClr val="2375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D25174-219E-41E2-8F76-4AFE63D19895}" v="16" dt="2018-09-06T15:28:48.8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18" autoAdjust="0"/>
    <p:restoredTop sz="60131" autoAdjust="0"/>
  </p:normalViewPr>
  <p:slideViewPr>
    <p:cSldViewPr>
      <p:cViewPr varScale="1">
        <p:scale>
          <a:sx n="94" d="100"/>
          <a:sy n="94" d="100"/>
        </p:scale>
        <p:origin x="4136" y="200"/>
      </p:cViewPr>
      <p:guideLst>
        <p:guide orient="horz" pos="336"/>
        <p:guide pos="576"/>
      </p:guideLst>
    </p:cSldViewPr>
  </p:slideViewPr>
  <p:outlineViewPr>
    <p:cViewPr>
      <p:scale>
        <a:sx n="33" d="100"/>
        <a:sy n="33" d="100"/>
      </p:scale>
      <p:origin x="0" y="-56"/>
    </p:cViewPr>
  </p:outlineViewPr>
  <p:notesTextViewPr>
    <p:cViewPr>
      <p:scale>
        <a:sx n="300" d="100"/>
        <a:sy n="300" d="100"/>
      </p:scale>
      <p:origin x="0" y="0"/>
    </p:cViewPr>
  </p:notesTextViewPr>
  <p:sorterViewPr>
    <p:cViewPr>
      <p:scale>
        <a:sx n="66" d="100"/>
        <a:sy n="66" d="100"/>
      </p:scale>
      <p:origin x="0" y="0"/>
    </p:cViewPr>
  </p:sorterViewPr>
  <p:notesViewPr>
    <p:cSldViewPr>
      <p:cViewPr varScale="1">
        <p:scale>
          <a:sx n="84" d="100"/>
          <a:sy n="84" d="100"/>
        </p:scale>
        <p:origin x="3150" y="96"/>
      </p:cViewPr>
      <p:guideLst>
        <p:guide orient="horz" pos="2928"/>
        <p:guide pos="2209"/>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gs" Target="tags/tag1.xml"/><Relationship Id="rId21" Type="http://schemas.openxmlformats.org/officeDocument/2006/relationships/commentAuthors" Target="commentAuthors.xml"/><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26" Type="http://schemas.microsoft.com/office/2016/11/relationships/changesInfo" Target="changesInfos/changesInfo1.xml"/><Relationship Id="rId27" Type="http://schemas.microsoft.com/office/2015/10/relationships/revisionInfo" Target="revisionInfo.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notesMaster" Target="notesMasters/notesMaster1.xml"/><Relationship Id="rId1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userId="03457598f4e76431" providerId="LiveId" clId="{9C2C250E-AD4F-47C6-BFFB-AB007D2DEA79}"/>
    <pc:docChg chg="undo custSel modSld">
      <pc:chgData name="" userId="03457598f4e76431" providerId="LiveId" clId="{9C2C250E-AD4F-47C6-BFFB-AB007D2DEA79}" dt="2018-08-31T04:51:01.140" v="2894" actId="1076"/>
      <pc:docMkLst>
        <pc:docMk/>
      </pc:docMkLst>
      <pc:sldChg chg="modSp">
        <pc:chgData name="" userId="03457598f4e76431" providerId="LiveId" clId="{9C2C250E-AD4F-47C6-BFFB-AB007D2DEA79}" dt="2018-08-27T03:02:53.843" v="2747" actId="6549"/>
        <pc:sldMkLst>
          <pc:docMk/>
          <pc:sldMk cId="924597993" sldId="267"/>
        </pc:sldMkLst>
        <pc:spChg chg="mod">
          <ac:chgData name="" userId="03457598f4e76431" providerId="LiveId" clId="{9C2C250E-AD4F-47C6-BFFB-AB007D2DEA79}" dt="2018-08-27T03:02:35.466" v="2741" actId="20577"/>
          <ac:spMkLst>
            <pc:docMk/>
            <pc:sldMk cId="924597993" sldId="267"/>
            <ac:spMk id="3" creationId="{00000000-0000-0000-0000-000000000000}"/>
          </ac:spMkLst>
        </pc:spChg>
        <pc:spChg chg="mod">
          <ac:chgData name="" userId="03457598f4e76431" providerId="LiveId" clId="{9C2C250E-AD4F-47C6-BFFB-AB007D2DEA79}" dt="2018-08-27T03:02:53.843" v="2747" actId="6549"/>
          <ac:spMkLst>
            <pc:docMk/>
            <pc:sldMk cId="924597993" sldId="267"/>
            <ac:spMk id="7" creationId="{00000000-0000-0000-0000-000000000000}"/>
          </ac:spMkLst>
        </pc:spChg>
      </pc:sldChg>
      <pc:sldChg chg="modSp modNotesTx">
        <pc:chgData name="" userId="03457598f4e76431" providerId="LiveId" clId="{9C2C250E-AD4F-47C6-BFFB-AB007D2DEA79}" dt="2018-08-25T06:22:35.138" v="1572" actId="6549"/>
        <pc:sldMkLst>
          <pc:docMk/>
          <pc:sldMk cId="619868189" sldId="269"/>
        </pc:sldMkLst>
        <pc:spChg chg="mod">
          <ac:chgData name="" userId="03457598f4e76431" providerId="LiveId" clId="{9C2C250E-AD4F-47C6-BFFB-AB007D2DEA79}" dt="2018-08-25T06:06:15.766" v="1450" actId="20577"/>
          <ac:spMkLst>
            <pc:docMk/>
            <pc:sldMk cId="619868189" sldId="269"/>
            <ac:spMk id="2" creationId="{00000000-0000-0000-0000-000000000000}"/>
          </ac:spMkLst>
        </pc:spChg>
        <pc:spChg chg="mod">
          <ac:chgData name="" userId="03457598f4e76431" providerId="LiveId" clId="{9C2C250E-AD4F-47C6-BFFB-AB007D2DEA79}" dt="2018-08-25T06:14:03.633" v="1538" actId="6549"/>
          <ac:spMkLst>
            <pc:docMk/>
            <pc:sldMk cId="619868189" sldId="269"/>
            <ac:spMk id="3" creationId="{00000000-0000-0000-0000-000000000000}"/>
          </ac:spMkLst>
        </pc:spChg>
      </pc:sldChg>
      <pc:sldChg chg="modSp modNotesTx">
        <pc:chgData name="" userId="03457598f4e76431" providerId="LiveId" clId="{9C2C250E-AD4F-47C6-BFFB-AB007D2DEA79}" dt="2018-08-27T03:03:33.620" v="2751" actId="6549"/>
        <pc:sldMkLst>
          <pc:docMk/>
          <pc:sldMk cId="886854889" sldId="282"/>
        </pc:sldMkLst>
        <pc:spChg chg="mod">
          <ac:chgData name="" userId="03457598f4e76431" providerId="LiveId" clId="{9C2C250E-AD4F-47C6-BFFB-AB007D2DEA79}" dt="2018-08-27T03:03:33.620" v="2751" actId="6549"/>
          <ac:spMkLst>
            <pc:docMk/>
            <pc:sldMk cId="886854889" sldId="282"/>
            <ac:spMk id="2" creationId="{00000000-0000-0000-0000-000000000000}"/>
          </ac:spMkLst>
        </pc:spChg>
        <pc:spChg chg="mod">
          <ac:chgData name="" userId="03457598f4e76431" providerId="LiveId" clId="{9C2C250E-AD4F-47C6-BFFB-AB007D2DEA79}" dt="2018-08-27T02:59:30.708" v="2734" actId="6549"/>
          <ac:spMkLst>
            <pc:docMk/>
            <pc:sldMk cId="886854889" sldId="282"/>
            <ac:spMk id="3" creationId="{00000000-0000-0000-0000-000000000000}"/>
          </ac:spMkLst>
        </pc:spChg>
      </pc:sldChg>
      <pc:sldChg chg="modNotesTx">
        <pc:chgData name="" userId="03457598f4e76431" providerId="LiveId" clId="{9C2C250E-AD4F-47C6-BFFB-AB007D2DEA79}" dt="2018-08-27T02:56:33.681" v="2417" actId="6549"/>
        <pc:sldMkLst>
          <pc:docMk/>
          <pc:sldMk cId="891762239" sldId="283"/>
        </pc:sldMkLst>
      </pc:sldChg>
      <pc:sldChg chg="modSp modNotesTx">
        <pc:chgData name="" userId="03457598f4e76431" providerId="LiveId" clId="{9C2C250E-AD4F-47C6-BFFB-AB007D2DEA79}" dt="2018-08-27T02:59:11.667" v="2690" actId="6549"/>
        <pc:sldMkLst>
          <pc:docMk/>
          <pc:sldMk cId="2345086105" sldId="287"/>
        </pc:sldMkLst>
        <pc:spChg chg="mod">
          <ac:chgData name="" userId="03457598f4e76431" providerId="LiveId" clId="{9C2C250E-AD4F-47C6-BFFB-AB007D2DEA79}" dt="2018-08-26T04:50:54.998" v="1666" actId="20577"/>
          <ac:spMkLst>
            <pc:docMk/>
            <pc:sldMk cId="2345086105" sldId="287"/>
            <ac:spMk id="2" creationId="{00000000-0000-0000-0000-000000000000}"/>
          </ac:spMkLst>
        </pc:spChg>
        <pc:spChg chg="mod">
          <ac:chgData name="" userId="03457598f4e76431" providerId="LiveId" clId="{9C2C250E-AD4F-47C6-BFFB-AB007D2DEA79}" dt="2018-08-26T05:00:20.864" v="1997" actId="6549"/>
          <ac:spMkLst>
            <pc:docMk/>
            <pc:sldMk cId="2345086105" sldId="287"/>
            <ac:spMk id="3" creationId="{00000000-0000-0000-0000-000000000000}"/>
          </ac:spMkLst>
        </pc:spChg>
        <pc:spChg chg="mod">
          <ac:chgData name="" userId="03457598f4e76431" providerId="LiveId" clId="{9C2C250E-AD4F-47C6-BFFB-AB007D2DEA79}" dt="2018-08-26T05:04:03.235" v="2180" actId="1076"/>
          <ac:spMkLst>
            <pc:docMk/>
            <pc:sldMk cId="2345086105" sldId="287"/>
            <ac:spMk id="15" creationId="{00000000-0000-0000-0000-000000000000}"/>
          </ac:spMkLst>
        </pc:spChg>
        <pc:spChg chg="mod">
          <ac:chgData name="" userId="03457598f4e76431" providerId="LiveId" clId="{9C2C250E-AD4F-47C6-BFFB-AB007D2DEA79}" dt="2018-08-26T04:55:56.394" v="1925" actId="6549"/>
          <ac:spMkLst>
            <pc:docMk/>
            <pc:sldMk cId="2345086105" sldId="287"/>
            <ac:spMk id="16" creationId="{00000000-0000-0000-0000-000000000000}"/>
          </ac:spMkLst>
        </pc:spChg>
        <pc:spChg chg="mod">
          <ac:chgData name="" userId="03457598f4e76431" providerId="LiveId" clId="{9C2C250E-AD4F-47C6-BFFB-AB007D2DEA79}" dt="2018-08-26T04:51:41.048" v="1708" actId="6549"/>
          <ac:spMkLst>
            <pc:docMk/>
            <pc:sldMk cId="2345086105" sldId="287"/>
            <ac:spMk id="30" creationId="{00000000-0000-0000-0000-000000000000}"/>
          </ac:spMkLst>
        </pc:spChg>
        <pc:spChg chg="mod">
          <ac:chgData name="" userId="03457598f4e76431" providerId="LiveId" clId="{9C2C250E-AD4F-47C6-BFFB-AB007D2DEA79}" dt="2018-08-26T04:54:43.595" v="1870" actId="1076"/>
          <ac:spMkLst>
            <pc:docMk/>
            <pc:sldMk cId="2345086105" sldId="287"/>
            <ac:spMk id="32" creationId="{00000000-0000-0000-0000-000000000000}"/>
          </ac:spMkLst>
        </pc:spChg>
        <pc:grpChg chg="mod">
          <ac:chgData name="" userId="03457598f4e76431" providerId="LiveId" clId="{9C2C250E-AD4F-47C6-BFFB-AB007D2DEA79}" dt="2018-08-26T04:54:11.890" v="1849" actId="14100"/>
          <ac:grpSpMkLst>
            <pc:docMk/>
            <pc:sldMk cId="2345086105" sldId="287"/>
            <ac:grpSpMk id="25" creationId="{00000000-0000-0000-0000-000000000000}"/>
          </ac:grpSpMkLst>
        </pc:grpChg>
      </pc:sldChg>
      <pc:sldChg chg="modSp modNotesTx">
        <pc:chgData name="" userId="03457598f4e76431" providerId="LiveId" clId="{9C2C250E-AD4F-47C6-BFFB-AB007D2DEA79}" dt="2018-08-27T03:13:44.770" v="2874" actId="6549"/>
        <pc:sldMkLst>
          <pc:docMk/>
          <pc:sldMk cId="2863775809" sldId="288"/>
        </pc:sldMkLst>
        <pc:spChg chg="mod">
          <ac:chgData name="" userId="03457598f4e76431" providerId="LiveId" clId="{9C2C250E-AD4F-47C6-BFFB-AB007D2DEA79}" dt="2018-08-26T04:54:57.714" v="1871" actId="20577"/>
          <ac:spMkLst>
            <pc:docMk/>
            <pc:sldMk cId="2863775809" sldId="288"/>
            <ac:spMk id="26" creationId="{00000000-0000-0000-0000-000000000000}"/>
          </ac:spMkLst>
        </pc:spChg>
      </pc:sldChg>
      <pc:sldChg chg="modSp modNotesTx">
        <pc:chgData name="" userId="03457598f4e76431" providerId="LiveId" clId="{9C2C250E-AD4F-47C6-BFFB-AB007D2DEA79}" dt="2018-08-31T04:51:01.140" v="2894" actId="1076"/>
        <pc:sldMkLst>
          <pc:docMk/>
          <pc:sldMk cId="4221088309" sldId="289"/>
        </pc:sldMkLst>
        <pc:spChg chg="mod">
          <ac:chgData name="" userId="03457598f4e76431" providerId="LiveId" clId="{9C2C250E-AD4F-47C6-BFFB-AB007D2DEA79}" dt="2018-08-27T03:03:57.063" v="2752" actId="1076"/>
          <ac:spMkLst>
            <pc:docMk/>
            <pc:sldMk cId="4221088309" sldId="289"/>
            <ac:spMk id="3" creationId="{00000000-0000-0000-0000-000000000000}"/>
          </ac:spMkLst>
        </pc:spChg>
        <pc:spChg chg="mod">
          <ac:chgData name="" userId="03457598f4e76431" providerId="LiveId" clId="{9C2C250E-AD4F-47C6-BFFB-AB007D2DEA79}" dt="2018-08-31T04:51:01.140" v="2894" actId="1076"/>
          <ac:spMkLst>
            <pc:docMk/>
            <pc:sldMk cId="4221088309" sldId="289"/>
            <ac:spMk id="14" creationId="{00000000-0000-0000-0000-000000000000}"/>
          </ac:spMkLst>
        </pc:spChg>
      </pc:sldChg>
      <pc:sldChg chg="modSp">
        <pc:chgData name="" userId="03457598f4e76431" providerId="LiveId" clId="{9C2C250E-AD4F-47C6-BFFB-AB007D2DEA79}" dt="2018-08-27T03:03:11.004" v="2748" actId="1076"/>
        <pc:sldMkLst>
          <pc:docMk/>
          <pc:sldMk cId="124736585" sldId="302"/>
        </pc:sldMkLst>
        <pc:spChg chg="mod">
          <ac:chgData name="" userId="03457598f4e76431" providerId="LiveId" clId="{9C2C250E-AD4F-47C6-BFFB-AB007D2DEA79}" dt="2018-08-27T03:03:11.004" v="2748" actId="1076"/>
          <ac:spMkLst>
            <pc:docMk/>
            <pc:sldMk cId="124736585" sldId="302"/>
            <ac:spMk id="819202" creationId="{00000000-0000-0000-0000-000000000000}"/>
          </ac:spMkLst>
        </pc:spChg>
      </pc:sldChg>
      <pc:sldChg chg="modNotesTx">
        <pc:chgData name="" userId="03457598f4e76431" providerId="LiveId" clId="{9C2C250E-AD4F-47C6-BFFB-AB007D2DEA79}" dt="2018-08-27T03:13:30.468" v="2847" actId="6549"/>
        <pc:sldMkLst>
          <pc:docMk/>
          <pc:sldMk cId="2850893914" sldId="303"/>
        </pc:sldMkLst>
      </pc:sldChg>
      <pc:sldChg chg="modSp">
        <pc:chgData name="" userId="03457598f4e76431" providerId="LiveId" clId="{9C2C250E-AD4F-47C6-BFFB-AB007D2DEA79}" dt="2018-08-27T03:13:10.114" v="2811" actId="6549"/>
        <pc:sldMkLst>
          <pc:docMk/>
          <pc:sldMk cId="3336015608" sldId="304"/>
        </pc:sldMkLst>
        <pc:spChg chg="mod">
          <ac:chgData name="" userId="03457598f4e76431" providerId="LiveId" clId="{9C2C250E-AD4F-47C6-BFFB-AB007D2DEA79}" dt="2018-08-27T03:13:10.114" v="2811" actId="6549"/>
          <ac:spMkLst>
            <pc:docMk/>
            <pc:sldMk cId="3336015608" sldId="304"/>
            <ac:spMk id="24" creationId="{00000000-0000-0000-0000-000000000000}"/>
          </ac:spMkLst>
        </pc:spChg>
      </pc:sldChg>
      <pc:sldChg chg="addSp delSp modSp modNotesTx">
        <pc:chgData name="" userId="03457598f4e76431" providerId="LiveId" clId="{9C2C250E-AD4F-47C6-BFFB-AB007D2DEA79}" dt="2018-08-31T04:49:49.301" v="2893" actId="1076"/>
        <pc:sldMkLst>
          <pc:docMk/>
          <pc:sldMk cId="2377276861" sldId="311"/>
        </pc:sldMkLst>
        <pc:spChg chg="mod">
          <ac:chgData name="" userId="03457598f4e76431" providerId="LiveId" clId="{9C2C250E-AD4F-47C6-BFFB-AB007D2DEA79}" dt="2018-08-27T03:00:44.707" v="2739" actId="6549"/>
          <ac:spMkLst>
            <pc:docMk/>
            <pc:sldMk cId="2377276861" sldId="311"/>
            <ac:spMk id="4" creationId="{00000000-0000-0000-0000-000000000000}"/>
          </ac:spMkLst>
        </pc:spChg>
        <pc:picChg chg="add del mod">
          <ac:chgData name="" userId="03457598f4e76431" providerId="LiveId" clId="{9C2C250E-AD4F-47C6-BFFB-AB007D2DEA79}" dt="2018-08-31T04:48:58.968" v="2884" actId="478"/>
          <ac:picMkLst>
            <pc:docMk/>
            <pc:sldMk cId="2377276861" sldId="311"/>
            <ac:picMk id="2" creationId="{65DC7017-72B5-4657-8D7E-CB9AA2922CC8}"/>
          </ac:picMkLst>
        </pc:picChg>
        <pc:picChg chg="add mod">
          <ac:chgData name="" userId="03457598f4e76431" providerId="LiveId" clId="{9C2C250E-AD4F-47C6-BFFB-AB007D2DEA79}" dt="2018-08-31T04:49:49.301" v="2893" actId="1076"/>
          <ac:picMkLst>
            <pc:docMk/>
            <pc:sldMk cId="2377276861" sldId="311"/>
            <ac:picMk id="3" creationId="{70215900-7E5B-4EC0-B976-C580CA105B42}"/>
          </ac:picMkLst>
        </pc:picChg>
        <pc:picChg chg="del mod">
          <ac:chgData name="" userId="03457598f4e76431" providerId="LiveId" clId="{9C2C250E-AD4F-47C6-BFFB-AB007D2DEA79}" dt="2018-08-31T04:49:45.676" v="2892" actId="478"/>
          <ac:picMkLst>
            <pc:docMk/>
            <pc:sldMk cId="2377276861" sldId="311"/>
            <ac:picMk id="6" creationId="{00000000-0000-0000-0000-000000000000}"/>
          </ac:picMkLst>
        </pc:picChg>
      </pc:sldChg>
      <pc:sldChg chg="modSp modNotesTx">
        <pc:chgData name="" userId="03457598f4e76431" providerId="LiveId" clId="{9C2C250E-AD4F-47C6-BFFB-AB007D2DEA79}" dt="2018-08-27T03:12:48.176" v="2782" actId="6549"/>
        <pc:sldMkLst>
          <pc:docMk/>
          <pc:sldMk cId="582390979" sldId="313"/>
        </pc:sldMkLst>
        <pc:spChg chg="mod">
          <ac:chgData name="" userId="03457598f4e76431" providerId="LiveId" clId="{9C2C250E-AD4F-47C6-BFFB-AB007D2DEA79}" dt="2018-08-24T05:06:59.598" v="1402" actId="6549"/>
          <ac:spMkLst>
            <pc:docMk/>
            <pc:sldMk cId="582390979" sldId="313"/>
            <ac:spMk id="53" creationId="{00000000-0000-0000-0000-000000000000}"/>
          </ac:spMkLst>
        </pc:spChg>
        <pc:spChg chg="mod">
          <ac:chgData name="" userId="03457598f4e76431" providerId="LiveId" clId="{9C2C250E-AD4F-47C6-BFFB-AB007D2DEA79}" dt="2018-08-24T05:06:54.124" v="1397" actId="20577"/>
          <ac:spMkLst>
            <pc:docMk/>
            <pc:sldMk cId="582390979" sldId="313"/>
            <ac:spMk id="55" creationId="{00000000-0000-0000-0000-000000000000}"/>
          </ac:spMkLst>
        </pc:spChg>
        <pc:spChg chg="mod">
          <ac:chgData name="" userId="03457598f4e76431" providerId="LiveId" clId="{9C2C250E-AD4F-47C6-BFFB-AB007D2DEA79}" dt="2018-08-24T05:07:06.317" v="1405" actId="6549"/>
          <ac:spMkLst>
            <pc:docMk/>
            <pc:sldMk cId="582390979" sldId="313"/>
            <ac:spMk id="56" creationId="{00000000-0000-0000-0000-000000000000}"/>
          </ac:spMkLst>
        </pc:spChg>
        <pc:spChg chg="mod">
          <ac:chgData name="" userId="03457598f4e76431" providerId="LiveId" clId="{9C2C250E-AD4F-47C6-BFFB-AB007D2DEA79}" dt="2018-08-24T05:07:14.093" v="1417" actId="6549"/>
          <ac:spMkLst>
            <pc:docMk/>
            <pc:sldMk cId="582390979" sldId="313"/>
            <ac:spMk id="57" creationId="{00000000-0000-0000-0000-000000000000}"/>
          </ac:spMkLst>
        </pc:spChg>
        <pc:spChg chg="mod">
          <ac:chgData name="" userId="03457598f4e76431" providerId="LiveId" clId="{9C2C250E-AD4F-47C6-BFFB-AB007D2DEA79}" dt="2018-08-24T05:07:20.285" v="1420" actId="20577"/>
          <ac:spMkLst>
            <pc:docMk/>
            <pc:sldMk cId="582390979" sldId="313"/>
            <ac:spMk id="58" creationId="{00000000-0000-0000-0000-000000000000}"/>
          </ac:spMkLst>
        </pc:spChg>
        <pc:spChg chg="mod">
          <ac:chgData name="" userId="03457598f4e76431" providerId="LiveId" clId="{9C2C250E-AD4F-47C6-BFFB-AB007D2DEA79}" dt="2018-08-24T05:07:28.396" v="1430" actId="20577"/>
          <ac:spMkLst>
            <pc:docMk/>
            <pc:sldMk cId="582390979" sldId="313"/>
            <ac:spMk id="61" creationId="{00000000-0000-0000-0000-000000000000}"/>
          </ac:spMkLst>
        </pc:spChg>
        <pc:spChg chg="mod">
          <ac:chgData name="" userId="03457598f4e76431" providerId="LiveId" clId="{9C2C250E-AD4F-47C6-BFFB-AB007D2DEA79}" dt="2018-08-24T05:07:37.469" v="1435" actId="20577"/>
          <ac:spMkLst>
            <pc:docMk/>
            <pc:sldMk cId="582390979" sldId="313"/>
            <ac:spMk id="62" creationId="{00000000-0000-0000-0000-000000000000}"/>
          </ac:spMkLst>
        </pc:spChg>
        <pc:spChg chg="mod">
          <ac:chgData name="" userId="03457598f4e76431" providerId="LiveId" clId="{9C2C250E-AD4F-47C6-BFFB-AB007D2DEA79}" dt="2018-08-24T05:07:47.644" v="1447" actId="6549"/>
          <ac:spMkLst>
            <pc:docMk/>
            <pc:sldMk cId="582390979" sldId="313"/>
            <ac:spMk id="63" creationId="{00000000-0000-0000-0000-000000000000}"/>
          </ac:spMkLst>
        </pc:spChg>
        <pc:spChg chg="mod">
          <ac:chgData name="" userId="03457598f4e76431" providerId="LiveId" clId="{9C2C250E-AD4F-47C6-BFFB-AB007D2DEA79}" dt="2018-08-24T05:06:45.167" v="1387" actId="6549"/>
          <ac:spMkLst>
            <pc:docMk/>
            <pc:sldMk cId="582390979" sldId="313"/>
            <ac:spMk id="811010" creationId="{00000000-0000-0000-0000-000000000000}"/>
          </ac:spMkLst>
        </pc:spChg>
      </pc:sldChg>
    </pc:docChg>
  </pc:docChgLst>
  <pc:docChgLst>
    <pc:chgData name="Nocksoly Acevedo" userId="03457598f4e76431" providerId="LiveId" clId="{F34B69E6-B4E2-4662-9370-93283BA4705D}"/>
    <pc:docChg chg="undo custSel modSld">
      <pc:chgData name="Nocksoly Acevedo" userId="03457598f4e76431" providerId="LiveId" clId="{F34B69E6-B4E2-4662-9370-93283BA4705D}" dt="2018-09-05T00:43:02.868" v="1873" actId="6549"/>
      <pc:docMkLst>
        <pc:docMk/>
      </pc:docMkLst>
      <pc:sldChg chg="modSp modNotesTx">
        <pc:chgData name="Nocksoly Acevedo" userId="03457598f4e76431" providerId="LiveId" clId="{F34B69E6-B4E2-4662-9370-93283BA4705D}" dt="2018-09-04T23:00:04.819" v="261" actId="20577"/>
        <pc:sldMkLst>
          <pc:docMk/>
          <pc:sldMk cId="924597993" sldId="267"/>
        </pc:sldMkLst>
        <pc:spChg chg="mod">
          <ac:chgData name="Nocksoly Acevedo" userId="03457598f4e76431" providerId="LiveId" clId="{F34B69E6-B4E2-4662-9370-93283BA4705D}" dt="2018-09-04T22:57:09.813" v="223" actId="1076"/>
          <ac:spMkLst>
            <pc:docMk/>
            <pc:sldMk cId="924597993" sldId="267"/>
            <ac:spMk id="2" creationId="{00000000-0000-0000-0000-000000000000}"/>
          </ac:spMkLst>
        </pc:spChg>
        <pc:spChg chg="mod">
          <ac:chgData name="Nocksoly Acevedo" userId="03457598f4e76431" providerId="LiveId" clId="{F34B69E6-B4E2-4662-9370-93283BA4705D}" dt="2018-09-04T22:57:21.701" v="224" actId="1076"/>
          <ac:spMkLst>
            <pc:docMk/>
            <pc:sldMk cId="924597993" sldId="267"/>
            <ac:spMk id="5" creationId="{00000000-0000-0000-0000-000000000000}"/>
          </ac:spMkLst>
        </pc:spChg>
      </pc:sldChg>
      <pc:sldChg chg="modSp modNotesTx">
        <pc:chgData name="Nocksoly Acevedo" userId="03457598f4e76431" providerId="LiveId" clId="{F34B69E6-B4E2-4662-9370-93283BA4705D}" dt="2018-09-04T23:16:24.190" v="544" actId="122"/>
        <pc:sldMkLst>
          <pc:docMk/>
          <pc:sldMk cId="619868189" sldId="269"/>
        </pc:sldMkLst>
        <pc:spChg chg="mod">
          <ac:chgData name="Nocksoly Acevedo" userId="03457598f4e76431" providerId="LiveId" clId="{F34B69E6-B4E2-4662-9370-93283BA4705D}" dt="2018-09-04T23:16:24.190" v="544" actId="122"/>
          <ac:spMkLst>
            <pc:docMk/>
            <pc:sldMk cId="619868189" sldId="269"/>
            <ac:spMk id="3" creationId="{00000000-0000-0000-0000-000000000000}"/>
          </ac:spMkLst>
        </pc:spChg>
      </pc:sldChg>
      <pc:sldChg chg="modNotes modNotesTx">
        <pc:chgData name="Nocksoly Acevedo" userId="03457598f4e76431" providerId="LiveId" clId="{F34B69E6-B4E2-4662-9370-93283BA4705D}" dt="2018-09-04T23:24:55.532" v="635" actId="6549"/>
        <pc:sldMkLst>
          <pc:docMk/>
          <pc:sldMk cId="886854889" sldId="282"/>
        </pc:sldMkLst>
      </pc:sldChg>
      <pc:sldChg chg="modNotesTx">
        <pc:chgData name="Nocksoly Acevedo" userId="03457598f4e76431" providerId="LiveId" clId="{F34B69E6-B4E2-4662-9370-93283BA4705D}" dt="2018-09-04T23:54:16.005" v="1014" actId="6549"/>
        <pc:sldMkLst>
          <pc:docMk/>
          <pc:sldMk cId="891762239" sldId="283"/>
        </pc:sldMkLst>
      </pc:sldChg>
      <pc:sldChg chg="modSp modNotesTx">
        <pc:chgData name="Nocksoly Acevedo" userId="03457598f4e76431" providerId="LiveId" clId="{F34B69E6-B4E2-4662-9370-93283BA4705D}" dt="2018-09-05T00:39:39.837" v="1819" actId="20577"/>
        <pc:sldMkLst>
          <pc:docMk/>
          <pc:sldMk cId="2345086105" sldId="287"/>
        </pc:sldMkLst>
        <pc:spChg chg="mod">
          <ac:chgData name="Nocksoly Acevedo" userId="03457598f4e76431" providerId="LiveId" clId="{F34B69E6-B4E2-4662-9370-93283BA4705D}" dt="2018-09-05T00:31:17.706" v="1717" actId="20577"/>
          <ac:spMkLst>
            <pc:docMk/>
            <pc:sldMk cId="2345086105" sldId="287"/>
            <ac:spMk id="3" creationId="{00000000-0000-0000-0000-000000000000}"/>
          </ac:spMkLst>
        </pc:spChg>
        <pc:spChg chg="mod">
          <ac:chgData name="Nocksoly Acevedo" userId="03457598f4e76431" providerId="LiveId" clId="{F34B69E6-B4E2-4662-9370-93283BA4705D}" dt="2018-09-05T00:32:17.161" v="1720" actId="207"/>
          <ac:spMkLst>
            <pc:docMk/>
            <pc:sldMk cId="2345086105" sldId="287"/>
            <ac:spMk id="15" creationId="{00000000-0000-0000-0000-000000000000}"/>
          </ac:spMkLst>
        </pc:spChg>
        <pc:spChg chg="mod">
          <ac:chgData name="Nocksoly Acevedo" userId="03457598f4e76431" providerId="LiveId" clId="{F34B69E6-B4E2-4662-9370-93283BA4705D}" dt="2018-09-05T00:30:52.431" v="1715" actId="1076"/>
          <ac:spMkLst>
            <pc:docMk/>
            <pc:sldMk cId="2345086105" sldId="287"/>
            <ac:spMk id="32" creationId="{00000000-0000-0000-0000-000000000000}"/>
          </ac:spMkLst>
        </pc:spChg>
      </pc:sldChg>
      <pc:sldChg chg="modSp modNotesTx">
        <pc:chgData name="Nocksoly Acevedo" userId="03457598f4e76431" providerId="LiveId" clId="{F34B69E6-B4E2-4662-9370-93283BA4705D}" dt="2018-09-05T00:29:59.069" v="1714" actId="20577"/>
        <pc:sldMkLst>
          <pc:docMk/>
          <pc:sldMk cId="2863775809" sldId="288"/>
        </pc:sldMkLst>
        <pc:spChg chg="mod">
          <ac:chgData name="Nocksoly Acevedo" userId="03457598f4e76431" providerId="LiveId" clId="{F34B69E6-B4E2-4662-9370-93283BA4705D}" dt="2018-09-05T00:26:26.997" v="1658" actId="20577"/>
          <ac:spMkLst>
            <pc:docMk/>
            <pc:sldMk cId="2863775809" sldId="288"/>
            <ac:spMk id="14" creationId="{00000000-0000-0000-0000-000000000000}"/>
          </ac:spMkLst>
        </pc:spChg>
        <pc:spChg chg="mod">
          <ac:chgData name="Nocksoly Acevedo" userId="03457598f4e76431" providerId="LiveId" clId="{F34B69E6-B4E2-4662-9370-93283BA4705D}" dt="2018-09-05T00:24:57.970" v="1621" actId="6549"/>
          <ac:spMkLst>
            <pc:docMk/>
            <pc:sldMk cId="2863775809" sldId="288"/>
            <ac:spMk id="22" creationId="{00000000-0000-0000-0000-000000000000}"/>
          </ac:spMkLst>
        </pc:spChg>
        <pc:spChg chg="mod">
          <ac:chgData name="Nocksoly Acevedo" userId="03457598f4e76431" providerId="LiveId" clId="{F34B69E6-B4E2-4662-9370-93283BA4705D}" dt="2018-09-05T00:26:09.547" v="1647" actId="313"/>
          <ac:spMkLst>
            <pc:docMk/>
            <pc:sldMk cId="2863775809" sldId="288"/>
            <ac:spMk id="23" creationId="{00000000-0000-0000-0000-000000000000}"/>
          </ac:spMkLst>
        </pc:spChg>
      </pc:sldChg>
      <pc:sldChg chg="modSp modNotesTx">
        <pc:chgData name="Nocksoly Acevedo" userId="03457598f4e76431" providerId="LiveId" clId="{F34B69E6-B4E2-4662-9370-93283BA4705D}" dt="2018-09-05T00:23:17.041" v="1598" actId="6549"/>
        <pc:sldMkLst>
          <pc:docMk/>
          <pc:sldMk cId="4221088309" sldId="289"/>
        </pc:sldMkLst>
        <pc:spChg chg="mod">
          <ac:chgData name="Nocksoly Acevedo" userId="03457598f4e76431" providerId="LiveId" clId="{F34B69E6-B4E2-4662-9370-93283BA4705D}" dt="2018-09-05T00:13:39.741" v="1501" actId="20577"/>
          <ac:spMkLst>
            <pc:docMk/>
            <pc:sldMk cId="4221088309" sldId="289"/>
            <ac:spMk id="3" creationId="{00000000-0000-0000-0000-000000000000}"/>
          </ac:spMkLst>
        </pc:spChg>
        <pc:spChg chg="mod">
          <ac:chgData name="Nocksoly Acevedo" userId="03457598f4e76431" providerId="LiveId" clId="{F34B69E6-B4E2-4662-9370-93283BA4705D}" dt="2018-09-05T00:13:20.011" v="1497" actId="6549"/>
          <ac:spMkLst>
            <pc:docMk/>
            <pc:sldMk cId="4221088309" sldId="289"/>
            <ac:spMk id="10" creationId="{00000000-0000-0000-0000-000000000000}"/>
          </ac:spMkLst>
        </pc:spChg>
        <pc:spChg chg="mod">
          <ac:chgData name="Nocksoly Acevedo" userId="03457598f4e76431" providerId="LiveId" clId="{F34B69E6-B4E2-4662-9370-93283BA4705D}" dt="2018-09-05T00:14:16.373" v="1502" actId="1076"/>
          <ac:spMkLst>
            <pc:docMk/>
            <pc:sldMk cId="4221088309" sldId="289"/>
            <ac:spMk id="14" creationId="{00000000-0000-0000-0000-000000000000}"/>
          </ac:spMkLst>
        </pc:spChg>
      </pc:sldChg>
      <pc:sldChg chg="modNotes modNotesTx">
        <pc:chgData name="Nocksoly Acevedo" userId="03457598f4e76431" providerId="LiveId" clId="{F34B69E6-B4E2-4662-9370-93283BA4705D}" dt="2018-09-04T23:30:55.139" v="701" actId="20577"/>
        <pc:sldMkLst>
          <pc:docMk/>
          <pc:sldMk cId="2361034339" sldId="290"/>
        </pc:sldMkLst>
      </pc:sldChg>
      <pc:sldChg chg="modSp">
        <pc:chgData name="Nocksoly Acevedo" userId="03457598f4e76431" providerId="LiveId" clId="{F34B69E6-B4E2-4662-9370-93283BA4705D}" dt="2018-09-05T00:43:02.868" v="1873" actId="6549"/>
        <pc:sldMkLst>
          <pc:docMk/>
          <pc:sldMk cId="2172787184" sldId="293"/>
        </pc:sldMkLst>
        <pc:spChg chg="mod">
          <ac:chgData name="Nocksoly Acevedo" userId="03457598f4e76431" providerId="LiveId" clId="{F34B69E6-B4E2-4662-9370-93283BA4705D}" dt="2018-09-05T00:43:02.868" v="1873" actId="6549"/>
          <ac:spMkLst>
            <pc:docMk/>
            <pc:sldMk cId="2172787184" sldId="293"/>
            <ac:spMk id="30723" creationId="{00000000-0000-0000-0000-000000000000}"/>
          </ac:spMkLst>
        </pc:spChg>
      </pc:sldChg>
      <pc:sldChg chg="modSp modNotesTx">
        <pc:chgData name="Nocksoly Acevedo" userId="03457598f4e76431" providerId="LiveId" clId="{F34B69E6-B4E2-4662-9370-93283BA4705D}" dt="2018-09-04T18:37:26.203" v="65" actId="20577"/>
        <pc:sldMkLst>
          <pc:docMk/>
          <pc:sldMk cId="3218207411" sldId="299"/>
        </pc:sldMkLst>
        <pc:spChg chg="mod">
          <ac:chgData name="Nocksoly Acevedo" userId="03457598f4e76431" providerId="LiveId" clId="{F34B69E6-B4E2-4662-9370-93283BA4705D}" dt="2018-09-04T18:36:51.039" v="54" actId="20577"/>
          <ac:spMkLst>
            <pc:docMk/>
            <pc:sldMk cId="3218207411" sldId="299"/>
            <ac:spMk id="3075" creationId="{00000000-0000-0000-0000-000000000000}"/>
          </ac:spMkLst>
        </pc:spChg>
      </pc:sldChg>
      <pc:sldChg chg="modSp modNotesTx">
        <pc:chgData name="Nocksoly Acevedo" userId="03457598f4e76431" providerId="LiveId" clId="{F34B69E6-B4E2-4662-9370-93283BA4705D}" dt="2018-09-05T00:02:02.849" v="1285" actId="6549"/>
        <pc:sldMkLst>
          <pc:docMk/>
          <pc:sldMk cId="3684594274" sldId="301"/>
        </pc:sldMkLst>
        <pc:spChg chg="mod">
          <ac:chgData name="Nocksoly Acevedo" userId="03457598f4e76431" providerId="LiveId" clId="{F34B69E6-B4E2-4662-9370-93283BA4705D}" dt="2018-09-04T23:55:57.981" v="1029" actId="1076"/>
          <ac:spMkLst>
            <pc:docMk/>
            <pc:sldMk cId="3684594274" sldId="301"/>
            <ac:spMk id="4" creationId="{00000000-0000-0000-0000-000000000000}"/>
          </ac:spMkLst>
        </pc:spChg>
        <pc:spChg chg="mod">
          <ac:chgData name="Nocksoly Acevedo" userId="03457598f4e76431" providerId="LiveId" clId="{F34B69E6-B4E2-4662-9370-93283BA4705D}" dt="2018-09-04T23:58:02.717" v="1125" actId="20577"/>
          <ac:spMkLst>
            <pc:docMk/>
            <pc:sldMk cId="3684594274" sldId="301"/>
            <ac:spMk id="5" creationId="{00000000-0000-0000-0000-000000000000}"/>
          </ac:spMkLst>
        </pc:spChg>
      </pc:sldChg>
      <pc:sldChg chg="modSp modNotes modNotesTx">
        <pc:chgData name="Nocksoly Acevedo" userId="03457598f4e76431" providerId="LiveId" clId="{F34B69E6-B4E2-4662-9370-93283BA4705D}" dt="2018-09-04T23:10:09.676" v="535" actId="6549"/>
        <pc:sldMkLst>
          <pc:docMk/>
          <pc:sldMk cId="124736585" sldId="302"/>
        </pc:sldMkLst>
        <pc:spChg chg="mod">
          <ac:chgData name="Nocksoly Acevedo" userId="03457598f4e76431" providerId="LiveId" clId="{F34B69E6-B4E2-4662-9370-93283BA4705D}" dt="2018-09-04T23:00:48.184" v="292" actId="122"/>
          <ac:spMkLst>
            <pc:docMk/>
            <pc:sldMk cId="124736585" sldId="302"/>
            <ac:spMk id="819202" creationId="{00000000-0000-0000-0000-000000000000}"/>
          </ac:spMkLst>
        </pc:spChg>
        <pc:graphicFrameChg chg="mod">
          <ac:chgData name="Nocksoly Acevedo" userId="03457598f4e76431" providerId="LiveId" clId="{F34B69E6-B4E2-4662-9370-93283BA4705D}" dt="2018-09-04T23:02:30.629" v="366" actId="20577"/>
          <ac:graphicFrameMkLst>
            <pc:docMk/>
            <pc:sldMk cId="124736585" sldId="302"/>
            <ac:graphicFrameMk id="2" creationId="{00000000-0000-0000-0000-000000000000}"/>
          </ac:graphicFrameMkLst>
        </pc:graphicFrameChg>
      </pc:sldChg>
      <pc:sldChg chg="modSp modNotesTx">
        <pc:chgData name="Nocksoly Acevedo" userId="03457598f4e76431" providerId="LiveId" clId="{F34B69E6-B4E2-4662-9370-93283BA4705D}" dt="2018-09-05T00:08:59.142" v="1487" actId="20577"/>
        <pc:sldMkLst>
          <pc:docMk/>
          <pc:sldMk cId="2850893914" sldId="303"/>
        </pc:sldMkLst>
        <pc:spChg chg="mod">
          <ac:chgData name="Nocksoly Acevedo" userId="03457598f4e76431" providerId="LiveId" clId="{F34B69E6-B4E2-4662-9370-93283BA4705D}" dt="2018-09-05T00:02:52.853" v="1309" actId="20577"/>
          <ac:spMkLst>
            <pc:docMk/>
            <pc:sldMk cId="2850893914" sldId="303"/>
            <ac:spMk id="5" creationId="{00000000-0000-0000-0000-000000000000}"/>
          </ac:spMkLst>
        </pc:spChg>
      </pc:sldChg>
      <pc:sldChg chg="modSp modNotes modNotesTx">
        <pc:chgData name="Nocksoly Acevedo" userId="03457598f4e76431" providerId="LiveId" clId="{F34B69E6-B4E2-4662-9370-93283BA4705D}" dt="2018-09-04T23:38:20.332" v="831" actId="6549"/>
        <pc:sldMkLst>
          <pc:docMk/>
          <pc:sldMk cId="3336015608" sldId="304"/>
        </pc:sldMkLst>
        <pc:spChg chg="mod">
          <ac:chgData name="Nocksoly Acevedo" userId="03457598f4e76431" providerId="LiveId" clId="{F34B69E6-B4E2-4662-9370-93283BA4705D}" dt="2018-09-04T23:32:26.899" v="703" actId="20577"/>
          <ac:spMkLst>
            <pc:docMk/>
            <pc:sldMk cId="3336015608" sldId="304"/>
            <ac:spMk id="12" creationId="{00000000-0000-0000-0000-000000000000}"/>
          </ac:spMkLst>
        </pc:spChg>
        <pc:spChg chg="mod">
          <ac:chgData name="Nocksoly Acevedo" userId="03457598f4e76431" providerId="LiveId" clId="{F34B69E6-B4E2-4662-9370-93283BA4705D}" dt="2018-09-04T23:32:56.283" v="725" actId="20577"/>
          <ac:spMkLst>
            <pc:docMk/>
            <pc:sldMk cId="3336015608" sldId="304"/>
            <ac:spMk id="27" creationId="{00000000-0000-0000-0000-000000000000}"/>
          </ac:spMkLst>
        </pc:spChg>
      </pc:sldChg>
      <pc:sldChg chg="modNotesTx">
        <pc:chgData name="Nocksoly Acevedo" userId="03457598f4e76431" providerId="LiveId" clId="{F34B69E6-B4E2-4662-9370-93283BA4705D}" dt="2018-09-05T00:42:10.677" v="1837" actId="20577"/>
        <pc:sldMkLst>
          <pc:docMk/>
          <pc:sldMk cId="2377276861" sldId="311"/>
        </pc:sldMkLst>
      </pc:sldChg>
      <pc:sldChg chg="modSp modNotesTx">
        <pc:chgData name="Nocksoly Acevedo" userId="03457598f4e76431" providerId="LiveId" clId="{F34B69E6-B4E2-4662-9370-93283BA4705D}" dt="2018-09-04T22:54:59.781" v="210" actId="6549"/>
        <pc:sldMkLst>
          <pc:docMk/>
          <pc:sldMk cId="582390979" sldId="313"/>
        </pc:sldMkLst>
        <pc:spChg chg="mod">
          <ac:chgData name="Nocksoly Acevedo" userId="03457598f4e76431" providerId="LiveId" clId="{F34B69E6-B4E2-4662-9370-93283BA4705D}" dt="2018-09-04T18:41:57.857" v="78" actId="6549"/>
          <ac:spMkLst>
            <pc:docMk/>
            <pc:sldMk cId="582390979" sldId="313"/>
            <ac:spMk id="811010" creationId="{00000000-0000-0000-0000-000000000000}"/>
          </ac:spMkLst>
        </pc:spChg>
      </pc:sldChg>
    </pc:docChg>
  </pc:docChgLst>
  <pc:docChgLst>
    <pc:chgData name="Nocksoly Acevedo" userId="03457598f4e76431" providerId="LiveId" clId="{BBD25174-219E-41E2-8F76-4AFE63D19895}"/>
    <pc:docChg chg="modSld">
      <pc:chgData name="Nocksoly Acevedo" userId="03457598f4e76431" providerId="LiveId" clId="{BBD25174-219E-41E2-8F76-4AFE63D19895}" dt="2018-09-06T15:28:48.890" v="15" actId="20577"/>
      <pc:docMkLst>
        <pc:docMk/>
      </pc:docMkLst>
      <pc:sldChg chg="modNotesTx">
        <pc:chgData name="Nocksoly Acevedo" userId="03457598f4e76431" providerId="LiveId" clId="{BBD25174-219E-41E2-8F76-4AFE63D19895}" dt="2018-09-06T15:28:48.890" v="15" actId="20577"/>
        <pc:sldMkLst>
          <pc:docMk/>
          <pc:sldMk cId="582390979" sldId="313"/>
        </pc:sldMkLst>
      </pc:sldChg>
    </pc:docChg>
  </pc:docChgLst>
  <pc:docChgLst>
    <pc:chgData userId="03457598f4e76431" providerId="LiveId" clId="{F34B69E6-B4E2-4662-9370-93283BA4705D}"/>
    <pc:docChg chg="modSld">
      <pc:chgData name="" userId="03457598f4e76431" providerId="LiveId" clId="{F34B69E6-B4E2-4662-9370-93283BA4705D}" dt="2018-09-01T14:38:56.011" v="9" actId="20577"/>
      <pc:docMkLst>
        <pc:docMk/>
      </pc:docMkLst>
      <pc:sldChg chg="modNotesTx">
        <pc:chgData name="" userId="03457598f4e76431" providerId="LiveId" clId="{F34B69E6-B4E2-4662-9370-93283BA4705D}" dt="2018-09-01T14:38:56.011" v="9" actId="20577"/>
        <pc:sldMkLst>
          <pc:docMk/>
          <pc:sldMk cId="3218207411" sldId="299"/>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E9DB6E-6F67-48AC-B10B-626F4A449EF0}" type="doc">
      <dgm:prSet loTypeId="urn:microsoft.com/office/officeart/2005/8/layout/hList1" loCatId="list" qsTypeId="urn:microsoft.com/office/officeart/2005/8/quickstyle/simple2" qsCatId="simple" csTypeId="urn:microsoft.com/office/officeart/2005/8/colors/accent0_3" csCatId="mainScheme" phldr="1"/>
      <dgm:spPr/>
      <dgm:t>
        <a:bodyPr/>
        <a:lstStyle/>
        <a:p>
          <a:endParaRPr lang="en-US"/>
        </a:p>
      </dgm:t>
    </dgm:pt>
    <dgm:pt modelId="{AE807243-528B-47D0-B0D8-CD287D5F847F}">
      <dgm:prSet phldrT="[Text]" custT="1"/>
      <dgm:spPr>
        <a:solidFill>
          <a:srgbClr val="7BC143"/>
        </a:solidFill>
        <a:ln w="6350">
          <a:solidFill>
            <a:schemeClr val="accent4">
              <a:lumMod val="50000"/>
              <a:lumOff val="50000"/>
            </a:schemeClr>
          </a:solidFill>
        </a:ln>
        <a:effectLst/>
      </dgm:spPr>
      <dgm:t>
        <a:bodyPr/>
        <a:lstStyle/>
        <a:p>
          <a:r>
            <a:rPr lang="en-US" sz="3600" b="0" cap="none" spc="0" dirty="0">
              <a:ln w="0"/>
              <a:solidFill>
                <a:schemeClr val="accent1"/>
              </a:solidFill>
              <a:effectLst>
                <a:outerShdw blurRad="38100" dist="25400" dir="5400000" algn="ctr" rotWithShape="0">
                  <a:srgbClr val="6E747A">
                    <a:alpha val="43000"/>
                  </a:srgbClr>
                </a:outerShdw>
              </a:effectLst>
            </a:rPr>
            <a:t>Meta </a:t>
          </a:r>
          <a:r>
            <a:rPr lang="es-ES" sz="3600" b="0" cap="none" spc="0" noProof="0" dirty="0" smtClean="0">
              <a:ln w="0"/>
              <a:solidFill>
                <a:schemeClr val="accent1"/>
              </a:solidFill>
              <a:effectLst>
                <a:outerShdw blurRad="38100" dist="25400" dir="5400000" algn="ctr" rotWithShape="0">
                  <a:srgbClr val="6E747A">
                    <a:alpha val="43000"/>
                  </a:srgbClr>
                </a:outerShdw>
              </a:effectLst>
            </a:rPr>
            <a:t>de la </a:t>
          </a:r>
          <a:r>
            <a:rPr lang="es-ES" sz="3600" b="0" cap="none" spc="0" noProof="0" dirty="0" smtClean="0">
              <a:ln w="0"/>
              <a:solidFill>
                <a:schemeClr val="accent1"/>
              </a:solidFill>
              <a:effectLst>
                <a:outerShdw blurRad="38100" dist="25400" dir="5400000" algn="ctr" rotWithShape="0">
                  <a:srgbClr val="6E747A">
                    <a:alpha val="43000"/>
                  </a:srgbClr>
                </a:outerShdw>
              </a:effectLst>
            </a:rPr>
            <a:t>política</a:t>
          </a:r>
          <a:endParaRPr lang="es-ES" sz="3600" b="0" cap="none" spc="0" noProof="0" dirty="0">
            <a:ln w="0"/>
            <a:solidFill>
              <a:schemeClr val="accent1"/>
            </a:solidFill>
            <a:effectLst>
              <a:outerShdw blurRad="38100" dist="25400" dir="5400000" algn="ctr" rotWithShape="0">
                <a:srgbClr val="6E747A">
                  <a:alpha val="43000"/>
                </a:srgbClr>
              </a:outerShdw>
            </a:effectLst>
          </a:endParaRPr>
        </a:p>
      </dgm:t>
    </dgm:pt>
    <dgm:pt modelId="{5E7FC2E0-9606-4EA7-85C5-00CD621609AA}" type="parTrans" cxnId="{94BF32EE-5014-49D6-873B-A76B319F897A}">
      <dgm:prSet/>
      <dgm:spPr/>
      <dgm:t>
        <a:bodyPr/>
        <a:lstStyle/>
        <a:p>
          <a:endParaRPr lang="en-US"/>
        </a:p>
      </dgm:t>
    </dgm:pt>
    <dgm:pt modelId="{659832CA-5CA8-40C1-92FB-ACA8E1FAD67E}" type="sibTrans" cxnId="{94BF32EE-5014-49D6-873B-A76B319F897A}">
      <dgm:prSet/>
      <dgm:spPr/>
      <dgm:t>
        <a:bodyPr/>
        <a:lstStyle/>
        <a:p>
          <a:endParaRPr lang="en-US"/>
        </a:p>
      </dgm:t>
    </dgm:pt>
    <dgm:pt modelId="{AFAA8C22-0BA5-46D4-8007-F2EF0F8BCF89}">
      <dgm:prSet phldrT="[Text]" custT="1"/>
      <dgm:spPr>
        <a:solidFill>
          <a:schemeClr val="accent3">
            <a:alpha val="90000"/>
          </a:schemeClr>
        </a:solidFill>
        <a:ln w="6350">
          <a:solidFill>
            <a:schemeClr val="accent4">
              <a:lumMod val="50000"/>
              <a:lumOff val="50000"/>
            </a:schemeClr>
          </a:solidFill>
        </a:ln>
        <a:effectLst/>
      </dgm:spPr>
      <dgm:t>
        <a:bodyPr/>
        <a:lstStyle/>
        <a:p>
          <a:pPr algn="l">
            <a:lnSpc>
              <a:spcPct val="100000"/>
            </a:lnSpc>
          </a:pPr>
          <a:r>
            <a:rPr lang="es-ES" sz="2000" noProof="0" dirty="0" smtClean="0"/>
            <a:t>Cambios en las políticas y en la </a:t>
          </a:r>
          <a:r>
            <a:rPr lang="es-ES" sz="2000" noProof="0" dirty="0" smtClean="0"/>
            <a:t>asignación de </a:t>
          </a:r>
          <a:r>
            <a:rPr lang="es-ES" sz="2000" noProof="0" dirty="0" smtClean="0"/>
            <a:t>los recursos</a:t>
          </a:r>
          <a:endParaRPr lang="es-ES" sz="2000" noProof="0" dirty="0"/>
        </a:p>
      </dgm:t>
    </dgm:pt>
    <dgm:pt modelId="{4B0D5B84-285A-4FCA-BEA9-7ADC291ECEBC}" type="parTrans" cxnId="{DC2DE731-E492-49C2-9338-5C0A80408049}">
      <dgm:prSet/>
      <dgm:spPr/>
      <dgm:t>
        <a:bodyPr/>
        <a:lstStyle/>
        <a:p>
          <a:endParaRPr lang="en-US"/>
        </a:p>
      </dgm:t>
    </dgm:pt>
    <dgm:pt modelId="{BEE417D0-5470-49EF-8250-08AD3F5809BA}" type="sibTrans" cxnId="{DC2DE731-E492-49C2-9338-5C0A80408049}">
      <dgm:prSet/>
      <dgm:spPr/>
      <dgm:t>
        <a:bodyPr/>
        <a:lstStyle/>
        <a:p>
          <a:endParaRPr lang="en-US"/>
        </a:p>
      </dgm:t>
    </dgm:pt>
    <dgm:pt modelId="{F80D5640-D910-4715-BB2C-FD8EA12A4D1E}">
      <dgm:prSet phldrT="[Text]" custT="1"/>
      <dgm:spPr>
        <a:solidFill>
          <a:schemeClr val="accent3">
            <a:alpha val="90000"/>
          </a:schemeClr>
        </a:solidFill>
        <a:ln w="6350">
          <a:solidFill>
            <a:schemeClr val="accent4">
              <a:lumMod val="50000"/>
              <a:lumOff val="50000"/>
            </a:schemeClr>
          </a:solidFill>
        </a:ln>
        <a:effectLst/>
      </dgm:spPr>
      <dgm:t>
        <a:bodyPr/>
        <a:lstStyle/>
        <a:p>
          <a:pPr>
            <a:lnSpc>
              <a:spcPct val="100000"/>
            </a:lnSpc>
          </a:pPr>
          <a:r>
            <a:rPr lang="es-ES" sz="2000" noProof="0" dirty="0" smtClean="0"/>
            <a:t>Cambios</a:t>
          </a:r>
          <a:r>
            <a:rPr lang="es-ES" sz="2000" baseline="0" noProof="0" dirty="0" smtClean="0"/>
            <a:t> de </a:t>
          </a:r>
          <a:r>
            <a:rPr lang="es-ES" sz="2000" noProof="0" dirty="0" smtClean="0"/>
            <a:t>comportamiento </a:t>
          </a:r>
          <a:r>
            <a:rPr lang="es-ES" sz="2000" noProof="0" dirty="0" smtClean="0"/>
            <a:t>e indicadores</a:t>
          </a:r>
          <a:endParaRPr lang="es-ES" sz="2000" noProof="0" dirty="0"/>
        </a:p>
      </dgm:t>
    </dgm:pt>
    <dgm:pt modelId="{43BF9664-D6EA-4B87-BF62-793AC6CB2220}" type="parTrans" cxnId="{09E098D3-603C-4486-8EA1-1C46E8DB2DCC}">
      <dgm:prSet/>
      <dgm:spPr/>
      <dgm:t>
        <a:bodyPr/>
        <a:lstStyle/>
        <a:p>
          <a:endParaRPr lang="en-US"/>
        </a:p>
      </dgm:t>
    </dgm:pt>
    <dgm:pt modelId="{34D25D50-86BA-4DC0-B519-7B724F8F8C81}" type="sibTrans" cxnId="{09E098D3-603C-4486-8EA1-1C46E8DB2DCC}">
      <dgm:prSet/>
      <dgm:spPr/>
      <dgm:t>
        <a:bodyPr/>
        <a:lstStyle/>
        <a:p>
          <a:endParaRPr lang="en-US"/>
        </a:p>
      </dgm:t>
    </dgm:pt>
    <dgm:pt modelId="{62631CEE-6EAB-4931-918F-6F4351864447}">
      <dgm:prSet phldrT="[Text]" custT="1"/>
      <dgm:spPr>
        <a:solidFill>
          <a:srgbClr val="7BC143"/>
        </a:solidFill>
        <a:ln w="6350">
          <a:solidFill>
            <a:schemeClr val="accent4">
              <a:lumMod val="50000"/>
              <a:lumOff val="50000"/>
            </a:schemeClr>
          </a:solidFill>
        </a:ln>
        <a:effectLst/>
      </dgm:spPr>
      <dgm:t>
        <a:bodyPr/>
        <a:lstStyle/>
        <a:p>
          <a:r>
            <a:rPr lang="es-ES" sz="3600" b="0" cap="none" spc="0" noProof="0" dirty="0" smtClean="0">
              <a:ln w="0"/>
              <a:solidFill>
                <a:schemeClr val="accent1"/>
              </a:solidFill>
              <a:effectLst>
                <a:outerShdw blurRad="38100" dist="25400" dir="5400000" algn="ctr" rotWithShape="0">
                  <a:srgbClr val="6E747A">
                    <a:alpha val="43000"/>
                  </a:srgbClr>
                </a:outerShdw>
              </a:effectLst>
            </a:rPr>
            <a:t>Meta del </a:t>
          </a:r>
          <a:r>
            <a:rPr lang="es-ES" sz="3600" b="0" cap="none" spc="0" noProof="0" dirty="0" smtClean="0">
              <a:ln w="0"/>
              <a:solidFill>
                <a:schemeClr val="accent1"/>
              </a:solidFill>
              <a:effectLst>
                <a:outerShdw blurRad="38100" dist="25400" dir="5400000" algn="ctr" rotWithShape="0">
                  <a:srgbClr val="6E747A">
                    <a:alpha val="43000"/>
                  </a:srgbClr>
                </a:outerShdw>
              </a:effectLst>
            </a:rPr>
            <a:t>programa</a:t>
          </a:r>
          <a:endParaRPr lang="es-ES" sz="3600" b="0" cap="none" spc="0" noProof="0" dirty="0">
            <a:ln w="0"/>
            <a:solidFill>
              <a:schemeClr val="accent1"/>
            </a:solidFill>
            <a:effectLst>
              <a:outerShdw blurRad="38100" dist="25400" dir="5400000" algn="ctr" rotWithShape="0">
                <a:srgbClr val="6E747A">
                  <a:alpha val="43000"/>
                </a:srgbClr>
              </a:outerShdw>
            </a:effectLst>
          </a:endParaRPr>
        </a:p>
      </dgm:t>
    </dgm:pt>
    <dgm:pt modelId="{2D9B3A65-B816-4F8A-A82B-4681A51B4D51}" type="sibTrans" cxnId="{A8597CF8-3FD9-47D5-9411-6C9D9C4A1B27}">
      <dgm:prSet/>
      <dgm:spPr/>
      <dgm:t>
        <a:bodyPr/>
        <a:lstStyle/>
        <a:p>
          <a:endParaRPr lang="en-US"/>
        </a:p>
      </dgm:t>
    </dgm:pt>
    <dgm:pt modelId="{1591345C-4CA6-440A-9D4A-9117AA2F93F2}" type="parTrans" cxnId="{A8597CF8-3FD9-47D5-9411-6C9D9C4A1B27}">
      <dgm:prSet/>
      <dgm:spPr/>
      <dgm:t>
        <a:bodyPr/>
        <a:lstStyle/>
        <a:p>
          <a:endParaRPr lang="en-US"/>
        </a:p>
      </dgm:t>
    </dgm:pt>
    <dgm:pt modelId="{CB084FED-3A83-48DE-B243-85B2318E01E8}">
      <dgm:prSet phldrT="[Text]" custT="1"/>
      <dgm:spPr>
        <a:solidFill>
          <a:schemeClr val="accent3">
            <a:alpha val="90000"/>
          </a:schemeClr>
        </a:solidFill>
        <a:ln w="6350">
          <a:solidFill>
            <a:schemeClr val="accent4">
              <a:lumMod val="50000"/>
              <a:lumOff val="50000"/>
            </a:schemeClr>
          </a:solidFill>
        </a:ln>
        <a:effectLst/>
      </dgm:spPr>
      <dgm:t>
        <a:bodyPr/>
        <a:lstStyle/>
        <a:p>
          <a:pPr algn="l">
            <a:lnSpc>
              <a:spcPct val="100000"/>
            </a:lnSpc>
          </a:pPr>
          <a:r>
            <a:rPr lang="es-ES" sz="2000" b="1" noProof="0" dirty="0" smtClean="0"/>
            <a:t>Ejemplo</a:t>
          </a:r>
          <a:r>
            <a:rPr lang="en-US" sz="2000" b="1" dirty="0" smtClean="0"/>
            <a:t>:                     </a:t>
          </a:r>
          <a:r>
            <a:rPr lang="en-US" sz="2000" b="0" dirty="0" smtClean="0"/>
            <a:t> </a:t>
          </a:r>
          <a:r>
            <a:rPr lang="es-MX" sz="2000" b="0"/>
            <a:t>Duplicar la línea presupuestaria destinada la planificación familiar en los próximos 5 años</a:t>
          </a:r>
          <a:r>
            <a:rPr lang="en-US" sz="2000" b="0" dirty="0"/>
            <a:t>. </a:t>
          </a:r>
        </a:p>
      </dgm:t>
    </dgm:pt>
    <dgm:pt modelId="{0D887E21-BB4B-4327-BA7B-90031C64F26B}" type="parTrans" cxnId="{0CD413FA-E36D-4194-B545-6B7F06319C0C}">
      <dgm:prSet/>
      <dgm:spPr/>
      <dgm:t>
        <a:bodyPr/>
        <a:lstStyle/>
        <a:p>
          <a:endParaRPr lang="en-US"/>
        </a:p>
      </dgm:t>
    </dgm:pt>
    <dgm:pt modelId="{D9846BD2-4355-4352-84AE-FC5625428A5A}" type="sibTrans" cxnId="{0CD413FA-E36D-4194-B545-6B7F06319C0C}">
      <dgm:prSet/>
      <dgm:spPr/>
      <dgm:t>
        <a:bodyPr/>
        <a:lstStyle/>
        <a:p>
          <a:endParaRPr lang="en-US"/>
        </a:p>
      </dgm:t>
    </dgm:pt>
    <dgm:pt modelId="{B3DBF414-4562-444D-9348-37EB2677237F}">
      <dgm:prSet phldrT="[Text]" custT="1"/>
      <dgm:spPr>
        <a:solidFill>
          <a:schemeClr val="accent3">
            <a:alpha val="90000"/>
          </a:schemeClr>
        </a:solidFill>
        <a:ln w="6350">
          <a:solidFill>
            <a:schemeClr val="accent4">
              <a:lumMod val="50000"/>
              <a:lumOff val="50000"/>
            </a:schemeClr>
          </a:solidFill>
        </a:ln>
        <a:effectLst/>
      </dgm:spPr>
      <dgm:t>
        <a:bodyPr/>
        <a:lstStyle/>
        <a:p>
          <a:pPr algn="l">
            <a:lnSpc>
              <a:spcPct val="100000"/>
            </a:lnSpc>
          </a:pPr>
          <a:endParaRPr lang="es-ES" sz="2000" noProof="0" dirty="0"/>
        </a:p>
      </dgm:t>
    </dgm:pt>
    <dgm:pt modelId="{698C5C84-DDCA-49E5-A1C0-03D930948BF9}" type="parTrans" cxnId="{2D6BCB6E-B469-4B4B-A500-A02207C1D493}">
      <dgm:prSet/>
      <dgm:spPr/>
      <dgm:t>
        <a:bodyPr/>
        <a:lstStyle/>
        <a:p>
          <a:endParaRPr lang="en-US"/>
        </a:p>
      </dgm:t>
    </dgm:pt>
    <dgm:pt modelId="{CE3E8FED-FB90-4DA2-890F-FFC39E800475}" type="sibTrans" cxnId="{2D6BCB6E-B469-4B4B-A500-A02207C1D493}">
      <dgm:prSet/>
      <dgm:spPr/>
      <dgm:t>
        <a:bodyPr/>
        <a:lstStyle/>
        <a:p>
          <a:endParaRPr lang="en-US"/>
        </a:p>
      </dgm:t>
    </dgm:pt>
    <dgm:pt modelId="{D883044D-1713-4896-9B58-4998B956BCB3}">
      <dgm:prSet custT="1"/>
      <dgm:spPr>
        <a:solidFill>
          <a:schemeClr val="accent3">
            <a:alpha val="90000"/>
          </a:schemeClr>
        </a:solidFill>
        <a:ln w="6350">
          <a:solidFill>
            <a:schemeClr val="accent4">
              <a:lumMod val="50000"/>
              <a:lumOff val="50000"/>
            </a:schemeClr>
          </a:solidFill>
        </a:ln>
        <a:effectLst/>
      </dgm:spPr>
      <dgm:t>
        <a:bodyPr/>
        <a:lstStyle/>
        <a:p>
          <a:pPr>
            <a:lnSpc>
              <a:spcPct val="100000"/>
            </a:lnSpc>
          </a:pPr>
          <a:r>
            <a:rPr lang="es-ES" sz="2000" b="1" noProof="0" dirty="0" smtClean="0"/>
            <a:t>Ejemplo</a:t>
          </a:r>
          <a:r>
            <a:rPr lang="en-US" sz="2000" b="1" dirty="0" smtClean="0"/>
            <a:t>:               </a:t>
          </a:r>
          <a:r>
            <a:rPr lang="en-US" sz="2000" dirty="0" smtClean="0"/>
            <a:t> </a:t>
          </a:r>
          <a:r>
            <a:rPr lang="es-MX" sz="2000" dirty="0"/>
            <a:t>Disminuir en un 20% el número de partos en </a:t>
          </a:r>
          <a:r>
            <a:rPr lang="es-MX" sz="2000" dirty="0" smtClean="0"/>
            <a:t>las </a:t>
          </a:r>
          <a:r>
            <a:rPr lang="es-MX" sz="2000" dirty="0"/>
            <a:t>adolescentes para el año 2017</a:t>
          </a:r>
          <a:endParaRPr lang="en-US" sz="2000" dirty="0"/>
        </a:p>
      </dgm:t>
    </dgm:pt>
    <dgm:pt modelId="{197504C4-FB92-4107-9A9A-0BAB6A1636ED}" type="parTrans" cxnId="{963A232C-6F21-4CF7-9FD2-E436319FD8E6}">
      <dgm:prSet/>
      <dgm:spPr/>
      <dgm:t>
        <a:bodyPr/>
        <a:lstStyle/>
        <a:p>
          <a:endParaRPr lang="en-US"/>
        </a:p>
      </dgm:t>
    </dgm:pt>
    <dgm:pt modelId="{FB396E1F-F5E5-4E7E-91F1-11FD5E9AE05B}" type="sibTrans" cxnId="{963A232C-6F21-4CF7-9FD2-E436319FD8E6}">
      <dgm:prSet/>
      <dgm:spPr/>
      <dgm:t>
        <a:bodyPr/>
        <a:lstStyle/>
        <a:p>
          <a:endParaRPr lang="en-US"/>
        </a:p>
      </dgm:t>
    </dgm:pt>
    <dgm:pt modelId="{83543CDD-36AD-4D95-9885-9AEA040F40E5}">
      <dgm:prSet phldrT="[Text]" custT="1"/>
      <dgm:spPr>
        <a:solidFill>
          <a:schemeClr val="accent3">
            <a:alpha val="90000"/>
          </a:schemeClr>
        </a:solidFill>
        <a:ln w="6350">
          <a:solidFill>
            <a:schemeClr val="accent4">
              <a:lumMod val="50000"/>
              <a:lumOff val="50000"/>
            </a:schemeClr>
          </a:solidFill>
        </a:ln>
        <a:effectLst/>
      </dgm:spPr>
      <dgm:t>
        <a:bodyPr/>
        <a:lstStyle/>
        <a:p>
          <a:pPr>
            <a:lnSpc>
              <a:spcPct val="100000"/>
            </a:lnSpc>
          </a:pPr>
          <a:endParaRPr lang="es-ES" sz="2000" noProof="0" dirty="0"/>
        </a:p>
      </dgm:t>
    </dgm:pt>
    <dgm:pt modelId="{633B95CD-D749-4608-94D5-0A629812B466}" type="parTrans" cxnId="{5C30067C-50E7-49FF-B4E1-21C1F25A8FFF}">
      <dgm:prSet/>
      <dgm:spPr/>
      <dgm:t>
        <a:bodyPr/>
        <a:lstStyle/>
        <a:p>
          <a:endParaRPr lang="en-US"/>
        </a:p>
      </dgm:t>
    </dgm:pt>
    <dgm:pt modelId="{2AD829E1-8C67-49F2-90BC-3E6B9367457A}" type="sibTrans" cxnId="{5C30067C-50E7-49FF-B4E1-21C1F25A8FFF}">
      <dgm:prSet/>
      <dgm:spPr/>
      <dgm:t>
        <a:bodyPr/>
        <a:lstStyle/>
        <a:p>
          <a:endParaRPr lang="en-US"/>
        </a:p>
      </dgm:t>
    </dgm:pt>
    <dgm:pt modelId="{B88614CA-82FC-4CA2-AA9B-E47BF10595B3}" type="pres">
      <dgm:prSet presAssocID="{94E9DB6E-6F67-48AC-B10B-626F4A449EF0}" presName="Name0" presStyleCnt="0">
        <dgm:presLayoutVars>
          <dgm:dir/>
          <dgm:animLvl val="lvl"/>
          <dgm:resizeHandles val="exact"/>
        </dgm:presLayoutVars>
      </dgm:prSet>
      <dgm:spPr/>
      <dgm:t>
        <a:bodyPr/>
        <a:lstStyle/>
        <a:p>
          <a:endParaRPr lang="es-ES"/>
        </a:p>
      </dgm:t>
    </dgm:pt>
    <dgm:pt modelId="{1B322B5A-FF89-4A6A-B52D-D393E1186A0E}" type="pres">
      <dgm:prSet presAssocID="{AE807243-528B-47D0-B0D8-CD287D5F847F}" presName="composite" presStyleCnt="0"/>
      <dgm:spPr/>
    </dgm:pt>
    <dgm:pt modelId="{17717C71-52A6-4468-9C32-FF18825A3312}" type="pres">
      <dgm:prSet presAssocID="{AE807243-528B-47D0-B0D8-CD287D5F847F}" presName="parTx" presStyleLbl="alignNode1" presStyleIdx="0" presStyleCnt="2" custScaleY="100000">
        <dgm:presLayoutVars>
          <dgm:chMax val="0"/>
          <dgm:chPref val="0"/>
          <dgm:bulletEnabled val="1"/>
        </dgm:presLayoutVars>
      </dgm:prSet>
      <dgm:spPr/>
      <dgm:t>
        <a:bodyPr/>
        <a:lstStyle/>
        <a:p>
          <a:endParaRPr lang="es-ES"/>
        </a:p>
      </dgm:t>
    </dgm:pt>
    <dgm:pt modelId="{DE8A985D-D943-4B7F-BF79-199C07822006}" type="pres">
      <dgm:prSet presAssocID="{AE807243-528B-47D0-B0D8-CD287D5F847F}" presName="desTx" presStyleLbl="alignAccFollowNode1" presStyleIdx="0" presStyleCnt="2">
        <dgm:presLayoutVars>
          <dgm:bulletEnabled val="1"/>
        </dgm:presLayoutVars>
      </dgm:prSet>
      <dgm:spPr/>
      <dgm:t>
        <a:bodyPr/>
        <a:lstStyle/>
        <a:p>
          <a:endParaRPr lang="es-ES"/>
        </a:p>
      </dgm:t>
    </dgm:pt>
    <dgm:pt modelId="{4A7CF51C-EEA9-4FA7-BE55-2A7AC46A98ED}" type="pres">
      <dgm:prSet presAssocID="{659832CA-5CA8-40C1-92FB-ACA8E1FAD67E}" presName="space" presStyleCnt="0"/>
      <dgm:spPr/>
    </dgm:pt>
    <dgm:pt modelId="{645C7D14-07D0-4EEB-96C2-9DC44251539E}" type="pres">
      <dgm:prSet presAssocID="{62631CEE-6EAB-4931-918F-6F4351864447}" presName="composite" presStyleCnt="0"/>
      <dgm:spPr/>
    </dgm:pt>
    <dgm:pt modelId="{22E074A6-18EF-40C5-B50D-F34769A342B9}" type="pres">
      <dgm:prSet presAssocID="{62631CEE-6EAB-4931-918F-6F4351864447}" presName="parTx" presStyleLbl="alignNode1" presStyleIdx="1" presStyleCnt="2" custScaleY="100000">
        <dgm:presLayoutVars>
          <dgm:chMax val="0"/>
          <dgm:chPref val="0"/>
          <dgm:bulletEnabled val="1"/>
        </dgm:presLayoutVars>
      </dgm:prSet>
      <dgm:spPr/>
      <dgm:t>
        <a:bodyPr/>
        <a:lstStyle/>
        <a:p>
          <a:endParaRPr lang="es-ES"/>
        </a:p>
      </dgm:t>
    </dgm:pt>
    <dgm:pt modelId="{657E7051-3236-443C-9077-524113D9BCF8}" type="pres">
      <dgm:prSet presAssocID="{62631CEE-6EAB-4931-918F-6F4351864447}" presName="desTx" presStyleLbl="alignAccFollowNode1" presStyleIdx="1" presStyleCnt="2">
        <dgm:presLayoutVars>
          <dgm:bulletEnabled val="1"/>
        </dgm:presLayoutVars>
      </dgm:prSet>
      <dgm:spPr/>
      <dgm:t>
        <a:bodyPr/>
        <a:lstStyle/>
        <a:p>
          <a:endParaRPr lang="es-ES"/>
        </a:p>
      </dgm:t>
    </dgm:pt>
  </dgm:ptLst>
  <dgm:cxnLst>
    <dgm:cxn modelId="{08C017BE-EDCC-46EA-978F-16DF36214B2E}" type="presOf" srcId="{AE807243-528B-47D0-B0D8-CD287D5F847F}" destId="{17717C71-52A6-4468-9C32-FF18825A3312}" srcOrd="0" destOrd="0" presId="urn:microsoft.com/office/officeart/2005/8/layout/hList1"/>
    <dgm:cxn modelId="{6B9F0FB5-03F2-43FD-9680-6ADA82EAF1C5}" type="presOf" srcId="{F80D5640-D910-4715-BB2C-FD8EA12A4D1E}" destId="{657E7051-3236-443C-9077-524113D9BCF8}" srcOrd="0" destOrd="0" presId="urn:microsoft.com/office/officeart/2005/8/layout/hList1"/>
    <dgm:cxn modelId="{2D6BCB6E-B469-4B4B-A500-A02207C1D493}" srcId="{AE807243-528B-47D0-B0D8-CD287D5F847F}" destId="{B3DBF414-4562-444D-9348-37EB2677237F}" srcOrd="1" destOrd="0" parTransId="{698C5C84-DDCA-49E5-A1C0-03D930948BF9}" sibTransId="{CE3E8FED-FB90-4DA2-890F-FFC39E800475}"/>
    <dgm:cxn modelId="{94BF32EE-5014-49D6-873B-A76B319F897A}" srcId="{94E9DB6E-6F67-48AC-B10B-626F4A449EF0}" destId="{AE807243-528B-47D0-B0D8-CD287D5F847F}" srcOrd="0" destOrd="0" parTransId="{5E7FC2E0-9606-4EA7-85C5-00CD621609AA}" sibTransId="{659832CA-5CA8-40C1-92FB-ACA8E1FAD67E}"/>
    <dgm:cxn modelId="{C4763319-9951-4CA6-9FFF-671DEAA236C1}" type="presOf" srcId="{62631CEE-6EAB-4931-918F-6F4351864447}" destId="{22E074A6-18EF-40C5-B50D-F34769A342B9}" srcOrd="0" destOrd="0" presId="urn:microsoft.com/office/officeart/2005/8/layout/hList1"/>
    <dgm:cxn modelId="{5C30067C-50E7-49FF-B4E1-21C1F25A8FFF}" srcId="{62631CEE-6EAB-4931-918F-6F4351864447}" destId="{83543CDD-36AD-4D95-9885-9AEA040F40E5}" srcOrd="1" destOrd="0" parTransId="{633B95CD-D749-4608-94D5-0A629812B466}" sibTransId="{2AD829E1-8C67-49F2-90BC-3E6B9367457A}"/>
    <dgm:cxn modelId="{963A232C-6F21-4CF7-9FD2-E436319FD8E6}" srcId="{62631CEE-6EAB-4931-918F-6F4351864447}" destId="{D883044D-1713-4896-9B58-4998B956BCB3}" srcOrd="2" destOrd="0" parTransId="{197504C4-FB92-4107-9A9A-0BAB6A1636ED}" sibTransId="{FB396E1F-F5E5-4E7E-91F1-11FD5E9AE05B}"/>
    <dgm:cxn modelId="{F6E91908-0BF3-48DB-AD28-58385666A572}" type="presOf" srcId="{AFAA8C22-0BA5-46D4-8007-F2EF0F8BCF89}" destId="{DE8A985D-D943-4B7F-BF79-199C07822006}" srcOrd="0" destOrd="0" presId="urn:microsoft.com/office/officeart/2005/8/layout/hList1"/>
    <dgm:cxn modelId="{DC2DE731-E492-49C2-9338-5C0A80408049}" srcId="{AE807243-528B-47D0-B0D8-CD287D5F847F}" destId="{AFAA8C22-0BA5-46D4-8007-F2EF0F8BCF89}" srcOrd="0" destOrd="0" parTransId="{4B0D5B84-285A-4FCA-BEA9-7ADC291ECEBC}" sibTransId="{BEE417D0-5470-49EF-8250-08AD3F5809BA}"/>
    <dgm:cxn modelId="{0CD413FA-E36D-4194-B545-6B7F06319C0C}" srcId="{AE807243-528B-47D0-B0D8-CD287D5F847F}" destId="{CB084FED-3A83-48DE-B243-85B2318E01E8}" srcOrd="2" destOrd="0" parTransId="{0D887E21-BB4B-4327-BA7B-90031C64F26B}" sibTransId="{D9846BD2-4355-4352-84AE-FC5625428A5A}"/>
    <dgm:cxn modelId="{A45881C4-4E70-4706-A44D-39B40B69D06F}" type="presOf" srcId="{D883044D-1713-4896-9B58-4998B956BCB3}" destId="{657E7051-3236-443C-9077-524113D9BCF8}" srcOrd="0" destOrd="2" presId="urn:microsoft.com/office/officeart/2005/8/layout/hList1"/>
    <dgm:cxn modelId="{B314B245-EF7C-47B3-9D27-1E148C82EA68}" type="presOf" srcId="{B3DBF414-4562-444D-9348-37EB2677237F}" destId="{DE8A985D-D943-4B7F-BF79-199C07822006}" srcOrd="0" destOrd="1" presId="urn:microsoft.com/office/officeart/2005/8/layout/hList1"/>
    <dgm:cxn modelId="{E56340D8-7978-4065-A965-E53A61E9E205}" type="presOf" srcId="{CB084FED-3A83-48DE-B243-85B2318E01E8}" destId="{DE8A985D-D943-4B7F-BF79-199C07822006}" srcOrd="0" destOrd="2" presId="urn:microsoft.com/office/officeart/2005/8/layout/hList1"/>
    <dgm:cxn modelId="{09E098D3-603C-4486-8EA1-1C46E8DB2DCC}" srcId="{62631CEE-6EAB-4931-918F-6F4351864447}" destId="{F80D5640-D910-4715-BB2C-FD8EA12A4D1E}" srcOrd="0" destOrd="0" parTransId="{43BF9664-D6EA-4B87-BF62-793AC6CB2220}" sibTransId="{34D25D50-86BA-4DC0-B519-7B724F8F8C81}"/>
    <dgm:cxn modelId="{3320CDE1-8B01-43DB-98E9-C2569C78EA77}" type="presOf" srcId="{94E9DB6E-6F67-48AC-B10B-626F4A449EF0}" destId="{B88614CA-82FC-4CA2-AA9B-E47BF10595B3}" srcOrd="0" destOrd="0" presId="urn:microsoft.com/office/officeart/2005/8/layout/hList1"/>
    <dgm:cxn modelId="{A8597CF8-3FD9-47D5-9411-6C9D9C4A1B27}" srcId="{94E9DB6E-6F67-48AC-B10B-626F4A449EF0}" destId="{62631CEE-6EAB-4931-918F-6F4351864447}" srcOrd="1" destOrd="0" parTransId="{1591345C-4CA6-440A-9D4A-9117AA2F93F2}" sibTransId="{2D9B3A65-B816-4F8A-A82B-4681A51B4D51}"/>
    <dgm:cxn modelId="{EB9A13DF-A382-4E1B-98CA-128889FAA998}" type="presOf" srcId="{83543CDD-36AD-4D95-9885-9AEA040F40E5}" destId="{657E7051-3236-443C-9077-524113D9BCF8}" srcOrd="0" destOrd="1" presId="urn:microsoft.com/office/officeart/2005/8/layout/hList1"/>
    <dgm:cxn modelId="{300A8305-842E-4B6C-A22B-CFB8C0A69438}" type="presParOf" srcId="{B88614CA-82FC-4CA2-AA9B-E47BF10595B3}" destId="{1B322B5A-FF89-4A6A-B52D-D393E1186A0E}" srcOrd="0" destOrd="0" presId="urn:microsoft.com/office/officeart/2005/8/layout/hList1"/>
    <dgm:cxn modelId="{DE62174C-12F9-4EAD-B687-A8638D1C6D08}" type="presParOf" srcId="{1B322B5A-FF89-4A6A-B52D-D393E1186A0E}" destId="{17717C71-52A6-4468-9C32-FF18825A3312}" srcOrd="0" destOrd="0" presId="urn:microsoft.com/office/officeart/2005/8/layout/hList1"/>
    <dgm:cxn modelId="{DCA1BC0B-2A08-4E3D-ABCC-5CFC3871C959}" type="presParOf" srcId="{1B322B5A-FF89-4A6A-B52D-D393E1186A0E}" destId="{DE8A985D-D943-4B7F-BF79-199C07822006}" srcOrd="1" destOrd="0" presId="urn:microsoft.com/office/officeart/2005/8/layout/hList1"/>
    <dgm:cxn modelId="{3766460B-2686-4BEA-9F62-1D617FAA76A2}" type="presParOf" srcId="{B88614CA-82FC-4CA2-AA9B-E47BF10595B3}" destId="{4A7CF51C-EEA9-4FA7-BE55-2A7AC46A98ED}" srcOrd="1" destOrd="0" presId="urn:microsoft.com/office/officeart/2005/8/layout/hList1"/>
    <dgm:cxn modelId="{1CAA07BA-F838-4243-8B78-4BC1B0D1FC0E}" type="presParOf" srcId="{B88614CA-82FC-4CA2-AA9B-E47BF10595B3}" destId="{645C7D14-07D0-4EEB-96C2-9DC44251539E}" srcOrd="2" destOrd="0" presId="urn:microsoft.com/office/officeart/2005/8/layout/hList1"/>
    <dgm:cxn modelId="{F8E138AB-C528-4095-B44E-FAB5CB6F120D}" type="presParOf" srcId="{645C7D14-07D0-4EEB-96C2-9DC44251539E}" destId="{22E074A6-18EF-40C5-B50D-F34769A342B9}" srcOrd="0" destOrd="0" presId="urn:microsoft.com/office/officeart/2005/8/layout/hList1"/>
    <dgm:cxn modelId="{FD704BF0-5C06-4812-B7B4-ED51FE81409A}" type="presParOf" srcId="{645C7D14-07D0-4EEB-96C2-9DC44251539E}" destId="{657E7051-3236-443C-9077-524113D9BCF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717C71-52A6-4468-9C32-FF18825A3312}">
      <dsp:nvSpPr>
        <dsp:cNvPr id="0" name=""/>
        <dsp:cNvSpPr/>
      </dsp:nvSpPr>
      <dsp:spPr>
        <a:xfrm>
          <a:off x="38" y="3359"/>
          <a:ext cx="3667534" cy="1382400"/>
        </a:xfrm>
        <a:prstGeom prst="rect">
          <a:avLst/>
        </a:prstGeom>
        <a:solidFill>
          <a:srgbClr val="7BC143"/>
        </a:solidFill>
        <a:ln w="6350" cap="flat" cmpd="sng" algn="ctr">
          <a:solidFill>
            <a:schemeClr val="accent4">
              <a:lumMod val="50000"/>
              <a:lumOff val="5000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256032" tIns="146304" rIns="256032" bIns="146304" numCol="1" spcCol="1270" anchor="ctr" anchorCtr="0">
          <a:noAutofit/>
        </a:bodyPr>
        <a:lstStyle/>
        <a:p>
          <a:pPr lvl="0" algn="ctr" defTabSz="1600200">
            <a:lnSpc>
              <a:spcPct val="90000"/>
            </a:lnSpc>
            <a:spcBef>
              <a:spcPct val="0"/>
            </a:spcBef>
            <a:spcAft>
              <a:spcPct val="35000"/>
            </a:spcAft>
          </a:pPr>
          <a:r>
            <a:rPr lang="en-US" sz="3600" b="0" kern="1200" cap="none" spc="0" dirty="0">
              <a:ln w="0"/>
              <a:solidFill>
                <a:schemeClr val="accent1"/>
              </a:solidFill>
              <a:effectLst>
                <a:outerShdw blurRad="38100" dist="25400" dir="5400000" algn="ctr" rotWithShape="0">
                  <a:srgbClr val="6E747A">
                    <a:alpha val="43000"/>
                  </a:srgbClr>
                </a:outerShdw>
              </a:effectLst>
            </a:rPr>
            <a:t>Meta </a:t>
          </a:r>
          <a:r>
            <a:rPr lang="es-ES" sz="3600" b="0" kern="1200" cap="none" spc="0" noProof="0" dirty="0" smtClean="0">
              <a:ln w="0"/>
              <a:solidFill>
                <a:schemeClr val="accent1"/>
              </a:solidFill>
              <a:effectLst>
                <a:outerShdw blurRad="38100" dist="25400" dir="5400000" algn="ctr" rotWithShape="0">
                  <a:srgbClr val="6E747A">
                    <a:alpha val="43000"/>
                  </a:srgbClr>
                </a:outerShdw>
              </a:effectLst>
            </a:rPr>
            <a:t>de la </a:t>
          </a:r>
          <a:r>
            <a:rPr lang="es-ES" sz="3600" b="0" kern="1200" cap="none" spc="0" noProof="0" dirty="0" smtClean="0">
              <a:ln w="0"/>
              <a:solidFill>
                <a:schemeClr val="accent1"/>
              </a:solidFill>
              <a:effectLst>
                <a:outerShdw blurRad="38100" dist="25400" dir="5400000" algn="ctr" rotWithShape="0">
                  <a:srgbClr val="6E747A">
                    <a:alpha val="43000"/>
                  </a:srgbClr>
                </a:outerShdw>
              </a:effectLst>
            </a:rPr>
            <a:t>política</a:t>
          </a:r>
          <a:endParaRPr lang="es-ES" sz="3600" b="0" kern="1200" cap="none" spc="0" noProof="0" dirty="0">
            <a:ln w="0"/>
            <a:solidFill>
              <a:schemeClr val="accent1"/>
            </a:solidFill>
            <a:effectLst>
              <a:outerShdw blurRad="38100" dist="25400" dir="5400000" algn="ctr" rotWithShape="0">
                <a:srgbClr val="6E747A">
                  <a:alpha val="43000"/>
                </a:srgbClr>
              </a:outerShdw>
            </a:effectLst>
          </a:endParaRPr>
        </a:p>
      </dsp:txBody>
      <dsp:txXfrm>
        <a:off x="38" y="3359"/>
        <a:ext cx="3667534" cy="1382400"/>
      </dsp:txXfrm>
    </dsp:sp>
    <dsp:sp modelId="{DE8A985D-D943-4B7F-BF79-199C07822006}">
      <dsp:nvSpPr>
        <dsp:cNvPr id="0" name=""/>
        <dsp:cNvSpPr/>
      </dsp:nvSpPr>
      <dsp:spPr>
        <a:xfrm>
          <a:off x="38" y="1385760"/>
          <a:ext cx="3667534" cy="3030480"/>
        </a:xfrm>
        <a:prstGeom prst="rect">
          <a:avLst/>
        </a:prstGeom>
        <a:solidFill>
          <a:schemeClr val="accent3">
            <a:alpha val="90000"/>
          </a:schemeClr>
        </a:solidFill>
        <a:ln w="6350" cap="flat" cmpd="sng" algn="ctr">
          <a:solidFill>
            <a:schemeClr val="accent4">
              <a:lumMod val="50000"/>
              <a:lumOff val="5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100000"/>
            </a:lnSpc>
            <a:spcBef>
              <a:spcPct val="0"/>
            </a:spcBef>
            <a:spcAft>
              <a:spcPct val="15000"/>
            </a:spcAft>
            <a:buChar char="••"/>
          </a:pPr>
          <a:r>
            <a:rPr lang="es-ES" sz="2000" kern="1200" noProof="0" dirty="0" smtClean="0"/>
            <a:t>Cambios en las políticas y en la </a:t>
          </a:r>
          <a:r>
            <a:rPr lang="es-ES" sz="2000" kern="1200" noProof="0" dirty="0" smtClean="0"/>
            <a:t>asignación de </a:t>
          </a:r>
          <a:r>
            <a:rPr lang="es-ES" sz="2000" kern="1200" noProof="0" dirty="0" smtClean="0"/>
            <a:t>los recursos</a:t>
          </a:r>
          <a:endParaRPr lang="es-ES" sz="2000" kern="1200" noProof="0" dirty="0"/>
        </a:p>
        <a:p>
          <a:pPr marL="228600" lvl="1" indent="-228600" algn="l" defTabSz="889000">
            <a:lnSpc>
              <a:spcPct val="100000"/>
            </a:lnSpc>
            <a:spcBef>
              <a:spcPct val="0"/>
            </a:spcBef>
            <a:spcAft>
              <a:spcPct val="15000"/>
            </a:spcAft>
            <a:buChar char="••"/>
          </a:pPr>
          <a:endParaRPr lang="es-ES" sz="2000" kern="1200" noProof="0" dirty="0"/>
        </a:p>
        <a:p>
          <a:pPr marL="228600" lvl="1" indent="-228600" algn="l" defTabSz="889000">
            <a:lnSpc>
              <a:spcPct val="100000"/>
            </a:lnSpc>
            <a:spcBef>
              <a:spcPct val="0"/>
            </a:spcBef>
            <a:spcAft>
              <a:spcPct val="15000"/>
            </a:spcAft>
            <a:buChar char="••"/>
          </a:pPr>
          <a:r>
            <a:rPr lang="es-ES" sz="2000" b="1" kern="1200" noProof="0" dirty="0" smtClean="0"/>
            <a:t>Ejemplo</a:t>
          </a:r>
          <a:r>
            <a:rPr lang="en-US" sz="2000" b="1" kern="1200" dirty="0" smtClean="0"/>
            <a:t>:                     </a:t>
          </a:r>
          <a:r>
            <a:rPr lang="en-US" sz="2000" b="0" kern="1200" dirty="0" smtClean="0"/>
            <a:t> </a:t>
          </a:r>
          <a:r>
            <a:rPr lang="es-MX" sz="2000" b="0" kern="1200"/>
            <a:t>Duplicar la línea presupuestaria destinada la planificación familiar en los próximos 5 años</a:t>
          </a:r>
          <a:r>
            <a:rPr lang="en-US" sz="2000" b="0" kern="1200" dirty="0"/>
            <a:t>. </a:t>
          </a:r>
        </a:p>
      </dsp:txBody>
      <dsp:txXfrm>
        <a:off x="38" y="1385760"/>
        <a:ext cx="3667534" cy="3030480"/>
      </dsp:txXfrm>
    </dsp:sp>
    <dsp:sp modelId="{22E074A6-18EF-40C5-B50D-F34769A342B9}">
      <dsp:nvSpPr>
        <dsp:cNvPr id="0" name=""/>
        <dsp:cNvSpPr/>
      </dsp:nvSpPr>
      <dsp:spPr>
        <a:xfrm>
          <a:off x="4181027" y="3359"/>
          <a:ext cx="3667534" cy="1382400"/>
        </a:xfrm>
        <a:prstGeom prst="rect">
          <a:avLst/>
        </a:prstGeom>
        <a:solidFill>
          <a:srgbClr val="7BC143"/>
        </a:solidFill>
        <a:ln w="6350" cap="flat" cmpd="sng" algn="ctr">
          <a:solidFill>
            <a:schemeClr val="accent4">
              <a:lumMod val="50000"/>
              <a:lumOff val="5000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256032" tIns="146304" rIns="256032" bIns="146304" numCol="1" spcCol="1270" anchor="ctr" anchorCtr="0">
          <a:noAutofit/>
        </a:bodyPr>
        <a:lstStyle/>
        <a:p>
          <a:pPr lvl="0" algn="ctr" defTabSz="1600200">
            <a:lnSpc>
              <a:spcPct val="90000"/>
            </a:lnSpc>
            <a:spcBef>
              <a:spcPct val="0"/>
            </a:spcBef>
            <a:spcAft>
              <a:spcPct val="35000"/>
            </a:spcAft>
          </a:pPr>
          <a:r>
            <a:rPr lang="es-ES" sz="3600" b="0" kern="1200" cap="none" spc="0" noProof="0" dirty="0" smtClean="0">
              <a:ln w="0"/>
              <a:solidFill>
                <a:schemeClr val="accent1"/>
              </a:solidFill>
              <a:effectLst>
                <a:outerShdw blurRad="38100" dist="25400" dir="5400000" algn="ctr" rotWithShape="0">
                  <a:srgbClr val="6E747A">
                    <a:alpha val="43000"/>
                  </a:srgbClr>
                </a:outerShdw>
              </a:effectLst>
            </a:rPr>
            <a:t>Meta del </a:t>
          </a:r>
          <a:r>
            <a:rPr lang="es-ES" sz="3600" b="0" kern="1200" cap="none" spc="0" noProof="0" dirty="0" smtClean="0">
              <a:ln w="0"/>
              <a:solidFill>
                <a:schemeClr val="accent1"/>
              </a:solidFill>
              <a:effectLst>
                <a:outerShdw blurRad="38100" dist="25400" dir="5400000" algn="ctr" rotWithShape="0">
                  <a:srgbClr val="6E747A">
                    <a:alpha val="43000"/>
                  </a:srgbClr>
                </a:outerShdw>
              </a:effectLst>
            </a:rPr>
            <a:t>programa</a:t>
          </a:r>
          <a:endParaRPr lang="es-ES" sz="3600" b="0" kern="1200" cap="none" spc="0" noProof="0" dirty="0">
            <a:ln w="0"/>
            <a:solidFill>
              <a:schemeClr val="accent1"/>
            </a:solidFill>
            <a:effectLst>
              <a:outerShdw blurRad="38100" dist="25400" dir="5400000" algn="ctr" rotWithShape="0">
                <a:srgbClr val="6E747A">
                  <a:alpha val="43000"/>
                </a:srgbClr>
              </a:outerShdw>
            </a:effectLst>
          </a:endParaRPr>
        </a:p>
      </dsp:txBody>
      <dsp:txXfrm>
        <a:off x="4181027" y="3359"/>
        <a:ext cx="3667534" cy="1382400"/>
      </dsp:txXfrm>
    </dsp:sp>
    <dsp:sp modelId="{657E7051-3236-443C-9077-524113D9BCF8}">
      <dsp:nvSpPr>
        <dsp:cNvPr id="0" name=""/>
        <dsp:cNvSpPr/>
      </dsp:nvSpPr>
      <dsp:spPr>
        <a:xfrm>
          <a:off x="4181027" y="1385760"/>
          <a:ext cx="3667534" cy="3030480"/>
        </a:xfrm>
        <a:prstGeom prst="rect">
          <a:avLst/>
        </a:prstGeom>
        <a:solidFill>
          <a:schemeClr val="accent3">
            <a:alpha val="90000"/>
          </a:schemeClr>
        </a:solidFill>
        <a:ln w="6350" cap="flat" cmpd="sng" algn="ctr">
          <a:solidFill>
            <a:schemeClr val="accent4">
              <a:lumMod val="50000"/>
              <a:lumOff val="5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100000"/>
            </a:lnSpc>
            <a:spcBef>
              <a:spcPct val="0"/>
            </a:spcBef>
            <a:spcAft>
              <a:spcPct val="15000"/>
            </a:spcAft>
            <a:buChar char="••"/>
          </a:pPr>
          <a:r>
            <a:rPr lang="es-ES" sz="2000" kern="1200" noProof="0" dirty="0" smtClean="0"/>
            <a:t>Cambios</a:t>
          </a:r>
          <a:r>
            <a:rPr lang="es-ES" sz="2000" kern="1200" baseline="0" noProof="0" dirty="0" smtClean="0"/>
            <a:t> de </a:t>
          </a:r>
          <a:r>
            <a:rPr lang="es-ES" sz="2000" kern="1200" noProof="0" dirty="0" smtClean="0"/>
            <a:t>comportamiento </a:t>
          </a:r>
          <a:r>
            <a:rPr lang="es-ES" sz="2000" kern="1200" noProof="0" dirty="0" smtClean="0"/>
            <a:t>e indicadores</a:t>
          </a:r>
          <a:endParaRPr lang="es-ES" sz="2000" kern="1200" noProof="0" dirty="0"/>
        </a:p>
        <a:p>
          <a:pPr marL="228600" lvl="1" indent="-228600" algn="l" defTabSz="889000">
            <a:lnSpc>
              <a:spcPct val="100000"/>
            </a:lnSpc>
            <a:spcBef>
              <a:spcPct val="0"/>
            </a:spcBef>
            <a:spcAft>
              <a:spcPct val="15000"/>
            </a:spcAft>
            <a:buChar char="••"/>
          </a:pPr>
          <a:endParaRPr lang="es-ES" sz="2000" kern="1200" noProof="0" dirty="0"/>
        </a:p>
        <a:p>
          <a:pPr marL="228600" lvl="1" indent="-228600" algn="l" defTabSz="889000">
            <a:lnSpc>
              <a:spcPct val="100000"/>
            </a:lnSpc>
            <a:spcBef>
              <a:spcPct val="0"/>
            </a:spcBef>
            <a:spcAft>
              <a:spcPct val="15000"/>
            </a:spcAft>
            <a:buChar char="••"/>
          </a:pPr>
          <a:r>
            <a:rPr lang="es-ES" sz="2000" b="1" kern="1200" noProof="0" dirty="0" smtClean="0"/>
            <a:t>Ejemplo</a:t>
          </a:r>
          <a:r>
            <a:rPr lang="en-US" sz="2000" b="1" kern="1200" dirty="0" smtClean="0"/>
            <a:t>:               </a:t>
          </a:r>
          <a:r>
            <a:rPr lang="en-US" sz="2000" kern="1200" dirty="0" smtClean="0"/>
            <a:t> </a:t>
          </a:r>
          <a:r>
            <a:rPr lang="es-MX" sz="2000" kern="1200" dirty="0"/>
            <a:t>Disminuir en un 20% el número de partos en </a:t>
          </a:r>
          <a:r>
            <a:rPr lang="es-MX" sz="2000" kern="1200" dirty="0" smtClean="0"/>
            <a:t>las </a:t>
          </a:r>
          <a:r>
            <a:rPr lang="es-MX" sz="2000" kern="1200" dirty="0"/>
            <a:t>adolescentes para el año 2017</a:t>
          </a:r>
          <a:endParaRPr lang="en-US" sz="2000" kern="1200" dirty="0"/>
        </a:p>
      </dsp:txBody>
      <dsp:txXfrm>
        <a:off x="4181027" y="1385760"/>
        <a:ext cx="3667534" cy="303048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1" y="0"/>
            <a:ext cx="3038649" cy="465138"/>
          </a:xfrm>
          <a:prstGeom prst="rect">
            <a:avLst/>
          </a:prstGeom>
          <a:noFill/>
          <a:ln>
            <a:noFill/>
          </a:ln>
          <a:extLst/>
        </p:spPr>
        <p:txBody>
          <a:bodyPr vert="horz" wrap="square" lIns="92446" tIns="46223" rIns="92446" bIns="46223" numCol="1" anchor="t" anchorCtr="0" compatLnSpc="1">
            <a:prstTxWarp prst="textNoShape">
              <a:avLst/>
            </a:prstTxWarp>
          </a:bodyPr>
          <a:lstStyle>
            <a:lvl1pPr defTabSz="923925" eaLnBrk="0" hangingPunct="0">
              <a:defRPr sz="1200">
                <a:ea typeface="ＭＳ Ｐゴシック" charset="-128"/>
                <a:cs typeface="+mn-cs"/>
              </a:defRPr>
            </a:lvl1pPr>
          </a:lstStyle>
          <a:p>
            <a:pPr>
              <a:defRPr/>
            </a:pPr>
            <a:endParaRPr lang="en-US" dirty="0"/>
          </a:p>
        </p:txBody>
      </p:sp>
      <p:sp>
        <p:nvSpPr>
          <p:cNvPr id="1027" name="Rectangle 3"/>
          <p:cNvSpPr>
            <a:spLocks noGrp="1" noChangeArrowheads="1"/>
          </p:cNvSpPr>
          <p:nvPr>
            <p:ph type="dt" sz="quarter" idx="1"/>
          </p:nvPr>
        </p:nvSpPr>
        <p:spPr bwMode="auto">
          <a:xfrm>
            <a:off x="3973370" y="0"/>
            <a:ext cx="3037031" cy="465138"/>
          </a:xfrm>
          <a:prstGeom prst="rect">
            <a:avLst/>
          </a:prstGeom>
          <a:noFill/>
          <a:ln>
            <a:noFill/>
          </a:ln>
          <a:extLst/>
        </p:spPr>
        <p:txBody>
          <a:bodyPr vert="horz" wrap="square" lIns="92446" tIns="46223" rIns="92446" bIns="46223" numCol="1" anchor="t" anchorCtr="0" compatLnSpc="1">
            <a:prstTxWarp prst="textNoShape">
              <a:avLst/>
            </a:prstTxWarp>
          </a:bodyPr>
          <a:lstStyle>
            <a:lvl1pPr algn="r" defTabSz="923925" eaLnBrk="0" hangingPunct="0">
              <a:defRPr sz="1200">
                <a:ea typeface="ＭＳ Ｐゴシック" charset="-128"/>
                <a:cs typeface="+mn-cs"/>
              </a:defRPr>
            </a:lvl1pPr>
          </a:lstStyle>
          <a:p>
            <a:pPr>
              <a:defRPr/>
            </a:pPr>
            <a:endParaRPr lang="en-US" dirty="0"/>
          </a:p>
        </p:txBody>
      </p:sp>
      <p:sp>
        <p:nvSpPr>
          <p:cNvPr id="1028" name="Rectangle 4"/>
          <p:cNvSpPr>
            <a:spLocks noGrp="1" noChangeArrowheads="1"/>
          </p:cNvSpPr>
          <p:nvPr>
            <p:ph type="ftr" sz="quarter" idx="2"/>
          </p:nvPr>
        </p:nvSpPr>
        <p:spPr bwMode="auto">
          <a:xfrm>
            <a:off x="1" y="8831266"/>
            <a:ext cx="3038649" cy="465137"/>
          </a:xfrm>
          <a:prstGeom prst="rect">
            <a:avLst/>
          </a:prstGeom>
          <a:noFill/>
          <a:ln>
            <a:noFill/>
          </a:ln>
          <a:extLst/>
        </p:spPr>
        <p:txBody>
          <a:bodyPr vert="horz" wrap="square" lIns="92446" tIns="46223" rIns="92446" bIns="46223" numCol="1" anchor="b" anchorCtr="0" compatLnSpc="1">
            <a:prstTxWarp prst="textNoShape">
              <a:avLst/>
            </a:prstTxWarp>
          </a:bodyPr>
          <a:lstStyle>
            <a:lvl1pPr defTabSz="923925" eaLnBrk="0" hangingPunct="0">
              <a:defRPr sz="1200">
                <a:ea typeface="ＭＳ Ｐゴシック" charset="-128"/>
                <a:cs typeface="+mn-cs"/>
              </a:defRPr>
            </a:lvl1pPr>
          </a:lstStyle>
          <a:p>
            <a:pPr>
              <a:defRPr/>
            </a:pPr>
            <a:endParaRPr lang="en-US" dirty="0"/>
          </a:p>
        </p:txBody>
      </p:sp>
      <p:sp>
        <p:nvSpPr>
          <p:cNvPr id="1029" name="Rectangle 5"/>
          <p:cNvSpPr>
            <a:spLocks noGrp="1" noChangeArrowheads="1"/>
          </p:cNvSpPr>
          <p:nvPr>
            <p:ph type="sldNum" sz="quarter" idx="3"/>
          </p:nvPr>
        </p:nvSpPr>
        <p:spPr bwMode="auto">
          <a:xfrm>
            <a:off x="3973370" y="8831266"/>
            <a:ext cx="3037031" cy="465137"/>
          </a:xfrm>
          <a:prstGeom prst="rect">
            <a:avLst/>
          </a:prstGeom>
          <a:noFill/>
          <a:ln>
            <a:noFill/>
          </a:ln>
          <a:extLst/>
        </p:spPr>
        <p:txBody>
          <a:bodyPr vert="horz" wrap="square" lIns="92446" tIns="46223" rIns="92446" bIns="46223" numCol="1" anchor="b" anchorCtr="0" compatLnSpc="1">
            <a:prstTxWarp prst="textNoShape">
              <a:avLst/>
            </a:prstTxWarp>
          </a:bodyPr>
          <a:lstStyle>
            <a:lvl1pPr algn="r" defTabSz="923925" eaLnBrk="0" hangingPunct="0">
              <a:defRPr sz="1200">
                <a:ea typeface="ＭＳ Ｐゴシック" charset="-128"/>
                <a:cs typeface="+mn-cs"/>
              </a:defRPr>
            </a:lvl1pPr>
          </a:lstStyle>
          <a:p>
            <a:pPr>
              <a:defRPr/>
            </a:pPr>
            <a:fld id="{86B331E5-0968-4AEF-92A4-80ACF7B5DF42}" type="slidenum">
              <a:rPr lang="en-US"/>
              <a:pPr>
                <a:defRPr/>
              </a:pPr>
              <a:t>‹#›</a:t>
            </a:fld>
            <a:endParaRPr lang="en-US" dirty="0"/>
          </a:p>
        </p:txBody>
      </p:sp>
    </p:spTree>
    <p:extLst>
      <p:ext uri="{BB962C8B-B14F-4D97-AF65-F5344CB8AC3E}">
        <p14:creationId xmlns:p14="http://schemas.microsoft.com/office/powerpoint/2010/main" val="38297907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1" y="0"/>
            <a:ext cx="3038649" cy="465138"/>
          </a:xfrm>
          <a:prstGeom prst="rect">
            <a:avLst/>
          </a:prstGeom>
          <a:noFill/>
          <a:ln>
            <a:noFill/>
          </a:ln>
          <a:extLst/>
        </p:spPr>
        <p:txBody>
          <a:bodyPr vert="horz" wrap="square" lIns="92446" tIns="46223" rIns="92446" bIns="46223" numCol="1" anchor="t" anchorCtr="0" compatLnSpc="1">
            <a:prstTxWarp prst="textNoShape">
              <a:avLst/>
            </a:prstTxWarp>
          </a:bodyPr>
          <a:lstStyle>
            <a:lvl1pPr defTabSz="923925" eaLnBrk="0" hangingPunct="0">
              <a:defRPr sz="1200">
                <a:ea typeface="ＭＳ Ｐゴシック" charset="-128"/>
                <a:cs typeface="+mn-cs"/>
              </a:defRPr>
            </a:lvl1pPr>
          </a:lstStyle>
          <a:p>
            <a:pPr>
              <a:defRPr/>
            </a:pPr>
            <a:endParaRPr lang="en-US" dirty="0"/>
          </a:p>
        </p:txBody>
      </p:sp>
      <p:sp>
        <p:nvSpPr>
          <p:cNvPr id="79875" name="Rectangle 3"/>
          <p:cNvSpPr>
            <a:spLocks noGrp="1" noChangeArrowheads="1"/>
          </p:cNvSpPr>
          <p:nvPr>
            <p:ph type="dt" idx="1"/>
          </p:nvPr>
        </p:nvSpPr>
        <p:spPr bwMode="auto">
          <a:xfrm>
            <a:off x="3973370" y="0"/>
            <a:ext cx="3037031" cy="465138"/>
          </a:xfrm>
          <a:prstGeom prst="rect">
            <a:avLst/>
          </a:prstGeom>
          <a:noFill/>
          <a:ln>
            <a:noFill/>
          </a:ln>
          <a:extLst/>
        </p:spPr>
        <p:txBody>
          <a:bodyPr vert="horz" wrap="square" lIns="92446" tIns="46223" rIns="92446" bIns="46223" numCol="1" anchor="t" anchorCtr="0" compatLnSpc="1">
            <a:prstTxWarp prst="textNoShape">
              <a:avLst/>
            </a:prstTxWarp>
          </a:bodyPr>
          <a:lstStyle>
            <a:lvl1pPr algn="r" defTabSz="923925" eaLnBrk="0" hangingPunct="0">
              <a:defRPr sz="1200">
                <a:ea typeface="ＭＳ Ｐゴシック" charset="-128"/>
                <a:cs typeface="+mn-cs"/>
              </a:defRPr>
            </a:lvl1pPr>
          </a:lstStyle>
          <a:p>
            <a:pPr>
              <a:defRPr/>
            </a:pPr>
            <a:endParaRPr lang="en-US" dirty="0"/>
          </a:p>
        </p:txBody>
      </p:sp>
      <p:sp>
        <p:nvSpPr>
          <p:cNvPr id="17412" name="Rectangle 4"/>
          <p:cNvSpPr>
            <a:spLocks noGrp="1" noRot="1" noChangeAspect="1" noChangeArrowheads="1" noTextEdit="1"/>
          </p:cNvSpPr>
          <p:nvPr>
            <p:ph type="sldImg" idx="2"/>
          </p:nvPr>
        </p:nvSpPr>
        <p:spPr bwMode="auto">
          <a:xfrm>
            <a:off x="1181100" y="696913"/>
            <a:ext cx="4649788" cy="3486150"/>
          </a:xfrm>
          <a:prstGeom prst="rect">
            <a:avLst/>
          </a:prstGeom>
          <a:noFill/>
          <a:ln w="9525">
            <a:solidFill>
              <a:srgbClr val="000000"/>
            </a:solidFill>
            <a:miter lim="800000"/>
            <a:headEnd/>
            <a:tailEnd/>
          </a:ln>
        </p:spPr>
      </p:sp>
      <p:sp>
        <p:nvSpPr>
          <p:cNvPr id="79877" name="Rectangle 5"/>
          <p:cNvSpPr>
            <a:spLocks noGrp="1" noChangeArrowheads="1"/>
          </p:cNvSpPr>
          <p:nvPr>
            <p:ph type="body" sz="quarter" idx="3"/>
          </p:nvPr>
        </p:nvSpPr>
        <p:spPr bwMode="auto">
          <a:xfrm>
            <a:off x="934722" y="4416428"/>
            <a:ext cx="5140960" cy="4183063"/>
          </a:xfrm>
          <a:prstGeom prst="rect">
            <a:avLst/>
          </a:prstGeom>
          <a:noFill/>
          <a:ln>
            <a:noFill/>
          </a:ln>
          <a:extLst/>
        </p:spPr>
        <p:txBody>
          <a:bodyPr vert="horz" wrap="square" lIns="92446" tIns="46223" rIns="92446" bIns="46223"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9878" name="Rectangle 6"/>
          <p:cNvSpPr>
            <a:spLocks noGrp="1" noChangeArrowheads="1"/>
          </p:cNvSpPr>
          <p:nvPr>
            <p:ph type="ftr" sz="quarter" idx="4"/>
          </p:nvPr>
        </p:nvSpPr>
        <p:spPr bwMode="auto">
          <a:xfrm>
            <a:off x="1" y="8831266"/>
            <a:ext cx="3038649" cy="465137"/>
          </a:xfrm>
          <a:prstGeom prst="rect">
            <a:avLst/>
          </a:prstGeom>
          <a:noFill/>
          <a:ln>
            <a:noFill/>
          </a:ln>
          <a:extLst/>
        </p:spPr>
        <p:txBody>
          <a:bodyPr vert="horz" wrap="square" lIns="92446" tIns="46223" rIns="92446" bIns="46223" numCol="1" anchor="b" anchorCtr="0" compatLnSpc="1">
            <a:prstTxWarp prst="textNoShape">
              <a:avLst/>
            </a:prstTxWarp>
          </a:bodyPr>
          <a:lstStyle>
            <a:lvl1pPr defTabSz="923925" eaLnBrk="0" hangingPunct="0">
              <a:defRPr sz="1200">
                <a:ea typeface="ＭＳ Ｐゴシック" charset="-128"/>
                <a:cs typeface="+mn-cs"/>
              </a:defRPr>
            </a:lvl1pPr>
          </a:lstStyle>
          <a:p>
            <a:pPr>
              <a:defRPr/>
            </a:pPr>
            <a:endParaRPr lang="en-US" dirty="0"/>
          </a:p>
        </p:txBody>
      </p:sp>
      <p:sp>
        <p:nvSpPr>
          <p:cNvPr id="79879" name="Rectangle 7"/>
          <p:cNvSpPr>
            <a:spLocks noGrp="1" noChangeArrowheads="1"/>
          </p:cNvSpPr>
          <p:nvPr>
            <p:ph type="sldNum" sz="quarter" idx="5"/>
          </p:nvPr>
        </p:nvSpPr>
        <p:spPr bwMode="auto">
          <a:xfrm>
            <a:off x="3973370" y="8831266"/>
            <a:ext cx="3037031" cy="465137"/>
          </a:xfrm>
          <a:prstGeom prst="rect">
            <a:avLst/>
          </a:prstGeom>
          <a:noFill/>
          <a:ln>
            <a:noFill/>
          </a:ln>
          <a:extLst/>
        </p:spPr>
        <p:txBody>
          <a:bodyPr vert="horz" wrap="square" lIns="92446" tIns="46223" rIns="92446" bIns="46223" numCol="1" anchor="b" anchorCtr="0" compatLnSpc="1">
            <a:prstTxWarp prst="textNoShape">
              <a:avLst/>
            </a:prstTxWarp>
          </a:bodyPr>
          <a:lstStyle>
            <a:lvl1pPr algn="r" defTabSz="923925" eaLnBrk="0" hangingPunct="0">
              <a:defRPr sz="1200">
                <a:ea typeface="ＭＳ Ｐゴシック" charset="-128"/>
                <a:cs typeface="+mn-cs"/>
              </a:defRPr>
            </a:lvl1pPr>
          </a:lstStyle>
          <a:p>
            <a:pPr>
              <a:defRPr/>
            </a:pPr>
            <a:fld id="{96FBA243-26B8-481D-8325-B438EAAEE84C}" type="slidenum">
              <a:rPr lang="en-US"/>
              <a:pPr>
                <a:defRPr/>
              </a:pPr>
              <a:t>‹#›</a:t>
            </a:fld>
            <a:endParaRPr lang="en-US" dirty="0"/>
          </a:p>
        </p:txBody>
      </p:sp>
    </p:spTree>
    <p:extLst>
      <p:ext uri="{BB962C8B-B14F-4D97-AF65-F5344CB8AC3E}">
        <p14:creationId xmlns:p14="http://schemas.microsoft.com/office/powerpoint/2010/main" val="16438072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xfrm>
            <a:off x="934720" y="4416426"/>
            <a:ext cx="5140960" cy="47275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_tradnl" baseline="0" noProof="0" dirty="0" smtClean="0"/>
              <a:t>Hemos determinado que es importante el trabajo investigativo que estás realizando ahora y que harás más adelante en tu carrera . De mismo modo, se ha establecido que necesitarás comunicar tus resultados a los legisladores para incitarlos a actuar.</a:t>
            </a:r>
          </a:p>
          <a:p>
            <a:r>
              <a:rPr lang="es-ES_tradnl" baseline="0" noProof="0" dirty="0" smtClean="0"/>
              <a:t>
Ahora analizaremos algunos detalles de las cosas que necesitarás tener en mente y planear cuando te adentres en este tema.  Necesitarás aprender a comunicarse de manera efectiva con las personas correctas de forma adecuada.</a:t>
            </a:r>
          </a:p>
          <a:p>
            <a:r>
              <a:rPr lang="es-ES_tradnl" baseline="0" noProof="0" dirty="0" smtClean="0"/>
              <a:t>  
En esta presentación, te presentaremos algunos de los pasos básicos de la comunicación estratégica y profundizaremos en los primeros de estos. </a:t>
            </a:r>
            <a:endParaRPr lang="es-ES_tradnl" baseline="0" noProof="0" dirty="0"/>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87D24F4E-9D25-46BC-B05F-1CD024A071C3}" type="slidenum">
              <a:rPr lang="en-US" sz="1200" smtClean="0"/>
              <a:pPr/>
              <a:t>1</a:t>
            </a:fld>
            <a:endParaRPr lang="en-US" sz="1200" dirty="0"/>
          </a:p>
        </p:txBody>
      </p:sp>
    </p:spTree>
    <p:extLst>
      <p:ext uri="{BB962C8B-B14F-4D97-AF65-F5344CB8AC3E}">
        <p14:creationId xmlns:p14="http://schemas.microsoft.com/office/powerpoint/2010/main" val="37235185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aseline="0" noProof="0" dirty="0" smtClean="0"/>
              <a:t>A continuación, deseamos pensar en los objetivos de la comunicación-¿Qué necesita para </a:t>
            </a:r>
            <a:r>
              <a:rPr lang="es-ES_tradnl" u="sng" baseline="0" noProof="0" dirty="0" smtClean="0"/>
              <a:t>comunicarse</a:t>
            </a:r>
            <a:r>
              <a:rPr lang="es-ES_tradnl" baseline="0" noProof="0" dirty="0" smtClean="0"/>
              <a:t> para ayudarle al alcanzar su meta?</a:t>
            </a:r>
          </a:p>
          <a:p>
            <a:endParaRPr lang="es-ES_tradnl" baseline="0" noProof="0" dirty="0" smtClean="0"/>
          </a:p>
          <a:p>
            <a:r>
              <a:rPr lang="es-ES_tradnl" noProof="0" dirty="0" smtClean="0"/>
              <a:t>Preguntarse a si mismo qué necesito comunicar y a quién, con el fin de ayudarle a alcanzar su meta política.</a:t>
            </a:r>
            <a:endParaRPr lang="es-ES_tradnl" noProof="0"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10</a:t>
            </a:fld>
            <a:endParaRPr lang="en-US" dirty="0"/>
          </a:p>
        </p:txBody>
      </p:sp>
    </p:spTree>
    <p:extLst>
      <p:ext uri="{BB962C8B-B14F-4D97-AF65-F5344CB8AC3E}">
        <p14:creationId xmlns:p14="http://schemas.microsoft.com/office/powerpoint/2010/main" val="25190402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8E1AD7C9-D5A4-46E9-AAA9-89A37332E9B6}" type="slidenum">
              <a:rPr lang="en-US" altLang="en-US" sz="1200" smtClean="0">
                <a:latin typeface="Times New Roman" panose="02020603050405020304" pitchFamily="18" charset="0"/>
              </a:rPr>
              <a:pPr/>
              <a:t>11</a:t>
            </a:fld>
            <a:endParaRPr lang="en-US" altLang="en-US" sz="1200" dirty="0">
              <a:latin typeface="Times New Roman" panose="02020603050405020304" pitchFamily="18" charset="0"/>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s-MX" sz="1200" kern="1200" baseline="0" dirty="0">
                <a:solidFill>
                  <a:schemeClr val="tx1"/>
                </a:solidFill>
                <a:latin typeface="Arial" charset="0"/>
                <a:ea typeface="ＭＳ Ｐゴシック" charset="0"/>
                <a:cs typeface="ＭＳ Ｐゴシック"/>
              </a:rPr>
              <a:t>Una buena manera de pensar en los objetivos de la comunicación es relacionarlos con los tres elementos en nuestro Modelo de Corrientes Múltiples.  Por consiguiente, sus objetivos de comunicación pueden relacionarse con los logros en los tres elementos principales: aprendizaje de la política, enfoque en la atención y fortalecimiento de la política comunitaria – </a:t>
            </a:r>
            <a:r>
              <a:rPr lang="es-MX" sz="1200" b="0" kern="1200" baseline="0" dirty="0">
                <a:solidFill>
                  <a:schemeClr val="tx1"/>
                </a:solidFill>
                <a:latin typeface="Arial" charset="0"/>
                <a:ea typeface="ＭＳ Ｐゴシック" charset="0"/>
                <a:cs typeface="ＭＳ Ｐゴシック"/>
              </a:rPr>
              <a:t>que pueden ayudar a mover juntas las esferas. </a:t>
            </a:r>
            <a:endParaRPr lang="en-US" sz="1200" b="0" kern="1200" baseline="0" dirty="0">
              <a:solidFill>
                <a:schemeClr val="tx1"/>
              </a:solidFill>
              <a:latin typeface="Arial" charset="0"/>
              <a:ea typeface="ＭＳ Ｐゴシック" charset="0"/>
              <a:cs typeface="ＭＳ Ｐゴシック"/>
            </a:endParaRPr>
          </a:p>
          <a:p>
            <a:pPr eaLnBrk="1" hangingPunct="1">
              <a:defRPr/>
            </a:pPr>
            <a:endParaRPr lang="en-US" sz="1200" kern="1200" baseline="0" dirty="0">
              <a:solidFill>
                <a:schemeClr val="tx1"/>
              </a:solidFill>
              <a:latin typeface="Arial" charset="0"/>
              <a:ea typeface="ＭＳ Ｐゴシック" charset="0"/>
              <a:cs typeface="ＭＳ Ｐゴシック"/>
            </a:endParaRPr>
          </a:p>
          <a:p>
            <a:pPr eaLnBrk="1" hangingPunct="1">
              <a:defRPr/>
            </a:pPr>
            <a:r>
              <a:rPr lang="es-MX" sz="1200" kern="1200" dirty="0">
                <a:solidFill>
                  <a:schemeClr val="tx1"/>
                </a:solidFill>
                <a:latin typeface="Arial" charset="0"/>
                <a:ea typeface="ＭＳ Ｐゴシック" charset="0"/>
                <a:cs typeface="ＭＳ Ｐゴシック"/>
              </a:rPr>
              <a:t>Por ejemplo, puede tener objetivos alrededor de:</a:t>
            </a:r>
            <a:endParaRPr lang="en-US" sz="1200" kern="1200" dirty="0">
              <a:solidFill>
                <a:schemeClr val="tx1"/>
              </a:solidFill>
              <a:latin typeface="Arial" charset="0"/>
              <a:ea typeface="ＭＳ Ｐゴシック" charset="0"/>
              <a:cs typeface="ＭＳ Ｐゴシック"/>
            </a:endParaRPr>
          </a:p>
          <a:p>
            <a:pPr eaLnBrk="1" hangingPunct="1">
              <a:defRPr/>
            </a:pPr>
            <a:endParaRPr lang="en-US" sz="1200" kern="1200" dirty="0">
              <a:solidFill>
                <a:schemeClr val="tx1"/>
              </a:solidFill>
              <a:latin typeface="Arial" charset="0"/>
              <a:ea typeface="ＭＳ Ｐゴシック" charset="0"/>
              <a:cs typeface="ＭＳ Ｐゴシック"/>
            </a:endParaRPr>
          </a:p>
          <a:p>
            <a:pPr eaLnBrk="1" hangingPunct="1">
              <a:defRPr/>
            </a:pPr>
            <a:r>
              <a:rPr lang="es-MX" sz="1200" b="1" kern="1200" dirty="0">
                <a:solidFill>
                  <a:schemeClr val="tx1"/>
                </a:solidFill>
                <a:latin typeface="Arial" charset="0"/>
                <a:ea typeface="ＭＳ Ｐゴシック" charset="0"/>
                <a:cs typeface="ＭＳ Ｐゴシック"/>
              </a:rPr>
              <a:t>--[HACER</a:t>
            </a:r>
            <a:r>
              <a:rPr lang="es-MX" sz="1200" b="1" kern="1200" baseline="0" dirty="0">
                <a:solidFill>
                  <a:schemeClr val="tx1"/>
                </a:solidFill>
                <a:latin typeface="Arial" charset="0"/>
                <a:ea typeface="ＭＳ Ｐゴシック" charset="0"/>
                <a:cs typeface="ＭＳ Ｐゴシック"/>
              </a:rPr>
              <a:t> </a:t>
            </a:r>
            <a:r>
              <a:rPr lang="es-MX" sz="1200" b="1" kern="1200" dirty="0">
                <a:solidFill>
                  <a:schemeClr val="tx1"/>
                </a:solidFill>
                <a:latin typeface="Arial" charset="0"/>
                <a:ea typeface="ＭＳ Ｐゴシック" charset="0"/>
                <a:cs typeface="ＭＳ Ｐゴシック"/>
              </a:rPr>
              <a:t>CLICK] </a:t>
            </a:r>
            <a:r>
              <a:rPr lang="es-MX" sz="1200" b="0" kern="1200" dirty="0">
                <a:solidFill>
                  <a:schemeClr val="tx1"/>
                </a:solidFill>
                <a:latin typeface="Arial" charset="0"/>
                <a:ea typeface="ＭＳ Ｐゴシック" charset="0"/>
                <a:cs typeface="ＭＳ Ｐゴシック"/>
              </a:rPr>
              <a:t>Enfoque</a:t>
            </a:r>
            <a:r>
              <a:rPr lang="es-MX" sz="1200" b="0" kern="1200" baseline="0" dirty="0">
                <a:solidFill>
                  <a:schemeClr val="tx1"/>
                </a:solidFill>
                <a:latin typeface="Arial" charset="0"/>
                <a:ea typeface="ＭＳ Ｐゴシック" charset="0"/>
                <a:cs typeface="ＭＳ Ｐゴシック"/>
              </a:rPr>
              <a:t> en la </a:t>
            </a:r>
            <a:r>
              <a:rPr lang="es-MX" sz="1200" kern="1200" baseline="0" dirty="0">
                <a:solidFill>
                  <a:schemeClr val="tx1"/>
                </a:solidFill>
                <a:latin typeface="Arial" charset="0"/>
                <a:ea typeface="ＭＳ Ｐゴシック" charset="0"/>
                <a:cs typeface="ＭＳ Ｐゴシック"/>
              </a:rPr>
              <a:t>atención</a:t>
            </a:r>
            <a:r>
              <a:rPr lang="es-MX" sz="1200" kern="1200" dirty="0">
                <a:solidFill>
                  <a:schemeClr val="tx1"/>
                </a:solidFill>
                <a:latin typeface="Arial" charset="0"/>
                <a:ea typeface="ＭＳ Ｐゴシック" charset="0"/>
                <a:cs typeface="ＭＳ Ｐゴシック"/>
              </a:rPr>
              <a:t>:  lograr que se hable de</a:t>
            </a:r>
            <a:r>
              <a:rPr lang="es-MX" sz="1200" kern="1200" baseline="0" dirty="0">
                <a:solidFill>
                  <a:schemeClr val="tx1"/>
                </a:solidFill>
                <a:latin typeface="Arial" charset="0"/>
                <a:ea typeface="ＭＳ Ｐゴシック" charset="0"/>
                <a:cs typeface="ＭＳ Ｐゴシック"/>
              </a:rPr>
              <a:t>l tema </a:t>
            </a:r>
            <a:r>
              <a:rPr lang="es-MX" sz="1200" kern="1200" dirty="0">
                <a:solidFill>
                  <a:schemeClr val="tx1"/>
                </a:solidFill>
                <a:latin typeface="Arial" charset="0"/>
                <a:ea typeface="ＭＳ Ｐゴシック" charset="0"/>
                <a:cs typeface="ＭＳ Ｐゴシック"/>
              </a:rPr>
              <a:t>en los medios de comunicación.</a:t>
            </a:r>
            <a:endParaRPr lang="en-US" sz="1200" kern="1200" dirty="0">
              <a:solidFill>
                <a:schemeClr val="tx1"/>
              </a:solidFill>
              <a:latin typeface="Arial" charset="0"/>
              <a:ea typeface="ＭＳ Ｐゴシック" charset="0"/>
              <a:cs typeface="ＭＳ Ｐゴシック"/>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s-MX" sz="1200" b="1" kern="1200" baseline="0" dirty="0">
                <a:solidFill>
                  <a:schemeClr val="tx1"/>
                </a:solidFill>
                <a:latin typeface="Arial" charset="0"/>
                <a:ea typeface="ＭＳ Ｐゴシック" charset="0"/>
                <a:cs typeface="ＭＳ Ｐゴシック"/>
              </a:rPr>
              <a:t>--[HACER CLICK] </a:t>
            </a:r>
            <a:r>
              <a:rPr lang="es-MX" sz="1200" kern="1200" baseline="0" dirty="0">
                <a:solidFill>
                  <a:schemeClr val="tx1"/>
                </a:solidFill>
                <a:latin typeface="Arial" charset="0"/>
                <a:ea typeface="ＭＳ Ｐゴシック" charset="0"/>
                <a:cs typeface="ＭＳ Ｐゴシック"/>
              </a:rPr>
              <a:t>Fortalecimiento de la política comunitaria:  lograr consenso entre los grupos de incidencia y políticas sobre los mensajes claves y recomendaciones de la política.</a:t>
            </a:r>
            <a:endParaRPr lang="en-US" sz="1200" kern="1200" baseline="0" dirty="0">
              <a:solidFill>
                <a:schemeClr val="tx1"/>
              </a:solidFill>
              <a:latin typeface="Arial" charset="0"/>
              <a:ea typeface="ＭＳ Ｐゴシック" charset="0"/>
              <a:cs typeface="ＭＳ Ｐゴシック"/>
            </a:endParaRPr>
          </a:p>
          <a:p>
            <a:pPr eaLnBrk="1" hangingPunct="1">
              <a:defRPr/>
            </a:pPr>
            <a:r>
              <a:rPr lang="en-US" sz="1200" b="1" kern="1200" dirty="0">
                <a:solidFill>
                  <a:schemeClr val="tx1"/>
                </a:solidFill>
                <a:latin typeface="Arial" charset="0"/>
                <a:ea typeface="ＭＳ Ｐゴシック" charset="0"/>
                <a:cs typeface="ＭＳ Ｐゴシック"/>
              </a:rPr>
              <a:t>--[HACER</a:t>
            </a:r>
            <a:r>
              <a:rPr lang="en-US" sz="1200" b="1" kern="1200" baseline="0" dirty="0">
                <a:solidFill>
                  <a:schemeClr val="tx1"/>
                </a:solidFill>
                <a:latin typeface="Arial" charset="0"/>
                <a:ea typeface="ＭＳ Ｐゴシック" charset="0"/>
                <a:cs typeface="ＭＳ Ｐゴシック"/>
              </a:rPr>
              <a:t> </a:t>
            </a:r>
            <a:r>
              <a:rPr lang="en-US" sz="1200" b="1" kern="1200" dirty="0">
                <a:solidFill>
                  <a:schemeClr val="tx1"/>
                </a:solidFill>
                <a:latin typeface="Arial" charset="0"/>
                <a:ea typeface="ＭＳ Ｐゴシック" charset="0"/>
                <a:cs typeface="ＭＳ Ｐゴシック"/>
              </a:rPr>
              <a:t>CLICK]</a:t>
            </a:r>
            <a:r>
              <a:rPr lang="en-US" sz="1200" b="1" kern="1200" baseline="0" dirty="0">
                <a:solidFill>
                  <a:schemeClr val="tx1"/>
                </a:solidFill>
                <a:latin typeface="Arial" charset="0"/>
                <a:ea typeface="ＭＳ Ｐゴシック" charset="0"/>
                <a:cs typeface="ＭＳ Ｐゴシック"/>
              </a:rPr>
              <a:t> </a:t>
            </a:r>
            <a:r>
              <a:rPr lang="es-MX" sz="1200" kern="1200" baseline="0" dirty="0">
                <a:solidFill>
                  <a:schemeClr val="tx1"/>
                </a:solidFill>
                <a:latin typeface="Arial" charset="0"/>
                <a:ea typeface="ＭＳ Ｐゴシック" charset="0"/>
                <a:cs typeface="ＭＳ Ｐゴシック"/>
              </a:rPr>
              <a:t>Aprendizaje de la política:  lograr que los legisladores conozcan mejor el tema y empiecen a hablar del mismo.</a:t>
            </a:r>
            <a:endParaRPr lang="en-US" sz="1200" kern="1200" baseline="0" dirty="0">
              <a:solidFill>
                <a:schemeClr val="tx1"/>
              </a:solidFill>
              <a:latin typeface="Arial" charset="0"/>
              <a:ea typeface="ＭＳ Ｐゴシック" charset="0"/>
              <a:cs typeface="ＭＳ Ｐゴシック"/>
            </a:endParaRPr>
          </a:p>
          <a:p>
            <a:pPr eaLnBrk="1" hangingPunct="1">
              <a:defRPr/>
            </a:pPr>
            <a:endParaRPr lang="en-US" sz="1200" kern="1200" baseline="0" dirty="0">
              <a:solidFill>
                <a:schemeClr val="tx1"/>
              </a:solidFill>
              <a:latin typeface="Arial" charset="0"/>
              <a:ea typeface="ＭＳ Ｐゴシック" charset="0"/>
              <a:cs typeface="ＭＳ Ｐゴシック"/>
            </a:endParaRPr>
          </a:p>
          <a:p>
            <a:pPr eaLnBrk="1" hangingPunct="1"/>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778575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s-ES_tradnl" baseline="0" noProof="0" dirty="0" smtClean="0"/>
              <a:t>Ahora analicemos algunos ejemplos para que podamos comprender mejor este concepto</a:t>
            </a:r>
          </a:p>
          <a:p>
            <a:pPr eaLnBrk="1" hangingPunct="1">
              <a:defRPr/>
            </a:pPr>
            <a:endParaRPr lang="es-ES_tradnl" baseline="0" noProof="0" dirty="0" smtClean="0"/>
          </a:p>
          <a:p>
            <a:pPr eaLnBrk="1" hangingPunct="1">
              <a:defRPr/>
            </a:pPr>
            <a:r>
              <a:rPr lang="es-ES_tradnl" baseline="0" noProof="0" dirty="0" smtClean="0"/>
              <a:t>Aquí empezaremos con un objetivo de comunicación que se relaciona al aprendizaje de la política.</a:t>
            </a:r>
          </a:p>
          <a:p>
            <a:pPr eaLnBrk="1" hangingPunct="1">
              <a:defRPr/>
            </a:pPr>
            <a:endParaRPr lang="es-ES_tradnl" baseline="0" noProof="0" dirty="0" smtClean="0"/>
          </a:p>
          <a:p>
            <a:pPr eaLnBrk="1" hangingPunct="1">
              <a:defRPr/>
            </a:pPr>
            <a:r>
              <a:rPr lang="es-ES_tradnl" baseline="0" noProof="0" dirty="0" smtClean="0"/>
              <a:t>[Leer el ejemplo]</a:t>
            </a:r>
          </a:p>
          <a:p>
            <a:pPr eaLnBrk="1" hangingPunct="1">
              <a:defRPr/>
            </a:pPr>
            <a:endParaRPr lang="es-ES_tradnl" baseline="0" noProof="0" dirty="0" smtClean="0"/>
          </a:p>
          <a:p>
            <a:pPr eaLnBrk="1" hangingPunct="1">
              <a:defRPr/>
            </a:pPr>
            <a:r>
              <a:rPr lang="es-ES_tradnl" baseline="0" noProof="0" dirty="0" smtClean="0"/>
              <a:t>Si los legisladores no entienden por qué es importante para el país en su conjunto la salud reproductiva de los adolescentes, podrían no sentirse muy motivados a tomar acciones al respecto.  Al mismo tiempo, todos los legisladores en Kenia son responsables de intentar alcanzar las metas de la Visión 2030.  Entonces, deseamos que pienses sobre el resultado realista de alcanzar este objetivo.  El compartir esta evidencia probablemente no nos conduzca inmediatamente al cambio de la política.</a:t>
            </a:r>
          </a:p>
          <a:p>
            <a:pPr eaLnBrk="1" hangingPunct="1">
              <a:defRPr/>
            </a:pPr>
            <a:endParaRPr lang="es-ES_tradnl" baseline="0" noProof="0" dirty="0" smtClean="0"/>
          </a:p>
          <a:p>
            <a:pPr eaLnBrk="1" hangingPunct="1">
              <a:defRPr/>
            </a:pPr>
            <a:r>
              <a:rPr lang="es-ES_tradnl" b="1" baseline="0" noProof="0" dirty="0" smtClean="0"/>
              <a:t>HACER CLICK</a:t>
            </a:r>
            <a:r>
              <a:rPr lang="es-ES_tradnl" baseline="0" noProof="0" dirty="0" smtClean="0"/>
              <a:t>. Un resultado realista sería que los legisladores comprendan por qué es necesario invertir y tener políticas para la juventud para alcanzar las metas de desarrollo y qué acciones pueden tomar como legisladores.  No lo harán si no son educados primero del por qué de su importancia.  Por consiguiente, tenemos que trabajar en pasos lógicos.</a:t>
            </a:r>
            <a:endParaRPr lang="es-ES_tradnl" baseline="0" noProof="0"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12</a:t>
            </a:fld>
            <a:endParaRPr lang="en-US" dirty="0"/>
          </a:p>
        </p:txBody>
      </p:sp>
    </p:spTree>
    <p:extLst>
      <p:ext uri="{BB962C8B-B14F-4D97-AF65-F5344CB8AC3E}">
        <p14:creationId xmlns:p14="http://schemas.microsoft.com/office/powerpoint/2010/main" val="41367288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ES_tradnl" baseline="0" noProof="0" dirty="0" smtClean="0"/>
              <a:t>Y aquí les presentamos un ejemplo de un objetivo de comunicación relacionado con el fortalecimiento de la comunidad de </a:t>
            </a:r>
            <a:r>
              <a:rPr lang="es-ES_tradnl" baseline="0" noProof="0" dirty="0" err="1" smtClean="0"/>
              <a:t>pol</a:t>
            </a:r>
            <a:r>
              <a:rPr lang="es-ES" baseline="0" noProof="0" dirty="0" err="1" smtClean="0"/>
              <a:t>ítica</a:t>
            </a:r>
            <a:r>
              <a:rPr lang="es-ES_tradnl" baseline="0" noProof="0" dirty="0" smtClean="0"/>
              <a:t>. [Leer el objetivo]</a:t>
            </a:r>
          </a:p>
          <a:p>
            <a:endParaRPr lang="es-ES_tradnl" baseline="0" noProof="0" dirty="0" smtClean="0"/>
          </a:p>
          <a:p>
            <a:r>
              <a:rPr lang="es-ES_tradnl" baseline="0" noProof="0" dirty="0" smtClean="0"/>
              <a:t>Ya hemos hablado cómo las coaliciones pueden ayudarnos a avanzar en los esfuerzos de incidencia política.  Así que en algunos casos puede ser necesario trabajar para que esta coalición se levante y avance.   Sin embargo, en muchos casos, estos grupos ya existen y pueden proporcionarnos una gran base para conseguir algún impulso.</a:t>
            </a:r>
          </a:p>
          <a:p>
            <a:endParaRPr lang="es-ES_tradnl" baseline="0" noProof="0" dirty="0" smtClean="0"/>
          </a:p>
          <a:p>
            <a:r>
              <a:rPr lang="es-ES_tradnl" baseline="0" noProof="0" dirty="0" smtClean="0"/>
              <a:t>Al trabajar con grupos como este, puede asegurarse que todos manejen la misma información, generando consenso para que las personas compartan los mismos mensajes de la misma manera.  Por consiguiente, un resultado realista sería:</a:t>
            </a:r>
          </a:p>
          <a:p>
            <a:endParaRPr lang="es-ES_tradnl" baseline="0" noProof="0" dirty="0" smtClean="0"/>
          </a:p>
          <a:p>
            <a:r>
              <a:rPr lang="es-ES_tradnl" b="1" baseline="0" noProof="0" dirty="0" smtClean="0"/>
              <a:t>HACER CLICK</a:t>
            </a:r>
            <a:r>
              <a:rPr lang="es-ES_tradnl" baseline="0" noProof="0" dirty="0" smtClean="0"/>
              <a:t>. Si todos los miembros de esta red están de acuerdo sobre las necesidades de una nueva política, podrán compartir mensajes coherentes con la audiencia de la política, aumentando la probabilidad de que los legisladores comprendan mejor la problemática y las soluciones.</a:t>
            </a:r>
            <a:endParaRPr lang="es-ES_tradnl" baseline="0" noProof="0"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13</a:t>
            </a:fld>
            <a:endParaRPr lang="en-US" dirty="0"/>
          </a:p>
        </p:txBody>
      </p:sp>
    </p:spTree>
    <p:extLst>
      <p:ext uri="{BB962C8B-B14F-4D97-AF65-F5344CB8AC3E}">
        <p14:creationId xmlns:p14="http://schemas.microsoft.com/office/powerpoint/2010/main" val="12211012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MX" baseline="0">
                <a:cs typeface="Arial" charset="0"/>
              </a:rPr>
              <a:t>Ahora aquí les mostramos un ejemplo de un objetivo con enfoque en la atención.  Al analizar en retrospectiva nuestra meta de cambio de la política para revisar la Política de Salud Reproductiva y Desarrollo de los Adolecentes en </a:t>
            </a:r>
            <a:r>
              <a:rPr lang="es-MX" baseline="0" err="1">
                <a:cs typeface="Arial" charset="0"/>
              </a:rPr>
              <a:t>Kenya</a:t>
            </a:r>
            <a:r>
              <a:rPr lang="es-MX" baseline="0">
                <a:cs typeface="Arial" charset="0"/>
              </a:rPr>
              <a:t> , deseábamos centrar nuestra atención en las barreras que enfrenta la juventud con los medios de comunicación.</a:t>
            </a:r>
            <a:endParaRPr lang="en-US" baseline="0" dirty="0">
              <a:cs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cs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s-MX" altLang="ja-JP">
                <a:cs typeface="Arial" charset="0"/>
              </a:rPr>
              <a:t>Un objetivo realista a inmediato plazo podría ser este.  [Leer el objetivo]</a:t>
            </a:r>
            <a:endParaRPr lang="en-US" altLang="ja-JP" dirty="0">
              <a:cs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ja-JP" dirty="0">
              <a:cs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ja-JP" baseline="0" dirty="0">
                <a:cs typeface="Arial" charset="0"/>
              </a:rPr>
              <a:t>Al </a:t>
            </a:r>
            <a:r>
              <a:rPr lang="es-MX" altLang="ja-JP" baseline="0">
                <a:cs typeface="Arial" charset="0"/>
              </a:rPr>
              <a:t>cumplir un objetivo como este, los periodistas disponen de la información para escribir mejor, de forma más precisa e historias convincentes sobre el tema y para ayudar a captar la atención de los legisladores para que tomen la acción definitiva que estamos buscando.  Una vez más, recordarles que piensen en esto en pasos,</a:t>
            </a:r>
            <a:endParaRPr lang="en-US" altLang="ja-JP" baseline="0" dirty="0">
              <a:cs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ja-JP" baseline="0" dirty="0">
              <a:cs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s-MX" altLang="ja-JP" b="1" baseline="0">
                <a:cs typeface="Arial" charset="0"/>
              </a:rPr>
              <a:t>HACER CLICK.</a:t>
            </a:r>
            <a:r>
              <a:rPr lang="es-MX" altLang="ja-JP" baseline="0">
                <a:cs typeface="Arial" charset="0"/>
              </a:rPr>
              <a:t> Y luego, piense en el resultado realista si puede alcanzar su objetivo, los periodistas que han sido entrenados y participado en viajes de estudio serán capaces de aumentar la calidad y la cantidad de cobertura mediática sobre las barreras que enfrenta la juventud para acceder a la planificación familiar.</a:t>
            </a:r>
            <a:endParaRPr lang="en-US" altLang="ja-JP" baseline="0" dirty="0">
              <a:cs typeface="Arial" charset="0"/>
            </a:endParaRPr>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14</a:t>
            </a:fld>
            <a:endParaRPr lang="en-US" dirty="0"/>
          </a:p>
        </p:txBody>
      </p:sp>
    </p:spTree>
    <p:extLst>
      <p:ext uri="{BB962C8B-B14F-4D97-AF65-F5344CB8AC3E}">
        <p14:creationId xmlns:p14="http://schemas.microsoft.com/office/powerpoint/2010/main" val="8412479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49538" y="696913"/>
            <a:ext cx="1712912" cy="1284287"/>
          </a:xfrm>
        </p:spPr>
      </p:sp>
      <p:sp>
        <p:nvSpPr>
          <p:cNvPr id="3" name="Notes Placeholder 2"/>
          <p:cNvSpPr>
            <a:spLocks noGrp="1"/>
          </p:cNvSpPr>
          <p:nvPr>
            <p:ph type="body" idx="1"/>
          </p:nvPr>
        </p:nvSpPr>
        <p:spPr>
          <a:xfrm>
            <a:off x="934722" y="2286000"/>
            <a:ext cx="5140960" cy="6313491"/>
          </a:xfrm>
        </p:spPr>
        <p:txBody>
          <a:bodyPr/>
          <a:lstStyle/>
          <a:p>
            <a:r>
              <a:rPr lang="es-ES" dirty="0"/>
              <a:t>Hemos desarrollado una hoja de trabajo que puede ayudarle a construir una estrategia paso a paso.  Los tres primeros componentes coinciden con cada uno de los elementos de la comunicación estratégica abordados </a:t>
            </a:r>
            <a:r>
              <a:rPr lang="es-ES" dirty="0">
                <a:solidFill>
                  <a:srgbClr val="FFC000"/>
                </a:solidFill>
              </a:rPr>
              <a:t>en esta presentación</a:t>
            </a:r>
            <a:r>
              <a:rPr lang="es-ES" dirty="0"/>
              <a:t>. 
</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15</a:t>
            </a:fld>
            <a:endParaRPr lang="en-US" dirty="0"/>
          </a:p>
        </p:txBody>
      </p:sp>
    </p:spTree>
    <p:extLst>
      <p:ext uri="{BB962C8B-B14F-4D97-AF65-F5344CB8AC3E}">
        <p14:creationId xmlns:p14="http://schemas.microsoft.com/office/powerpoint/2010/main" val="30225868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60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BB967DFE-C36F-444C-AA45-6EED13899228}" type="slidenum">
              <a:rPr lang="en-US" sz="1200" smtClean="0"/>
              <a:pPr/>
              <a:t>16</a:t>
            </a:fld>
            <a:endParaRPr lang="en-US" sz="1200" dirty="0"/>
          </a:p>
        </p:txBody>
      </p:sp>
    </p:spTree>
    <p:extLst>
      <p:ext uri="{BB962C8B-B14F-4D97-AF65-F5344CB8AC3E}">
        <p14:creationId xmlns:p14="http://schemas.microsoft.com/office/powerpoint/2010/main" val="16568027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E1DDA2AD-4B17-44FB-8E4A-FE03C32C0175}" type="slidenum">
              <a:rPr lang="en-US" sz="1200" smtClean="0">
                <a:latin typeface="Times New Roman" pitchFamily="18" charset="0"/>
              </a:rPr>
              <a:pPr/>
              <a:t>2</a:t>
            </a:fld>
            <a:endParaRPr lang="en-US" sz="1200" dirty="0">
              <a:latin typeface="Times New Roman" pitchFamily="18" charset="0"/>
            </a:endParaRPr>
          </a:p>
        </p:txBody>
      </p:sp>
      <p:sp>
        <p:nvSpPr>
          <p:cNvPr id="35843" name="Rectangle 3"/>
          <p:cNvSpPr>
            <a:spLocks noGrp="1" noRot="1" noChangeAspect="1" noChangeArrowheads="1" noTextEdit="1"/>
          </p:cNvSpPr>
          <p:nvPr>
            <p:ph type="sldImg"/>
          </p:nvPr>
        </p:nvSpPr>
        <p:spPr>
          <a:xfrm>
            <a:off x="1111250" y="315913"/>
            <a:ext cx="4433888" cy="3325812"/>
          </a:xfrm>
          <a:ln w="12700" cap="flat">
            <a:solidFill>
              <a:schemeClr val="tx1"/>
            </a:solidFill>
          </a:ln>
        </p:spPr>
      </p:sp>
      <p:sp>
        <p:nvSpPr>
          <p:cNvPr id="35844" name="Rectangle 4"/>
          <p:cNvSpPr>
            <a:spLocks noGrp="1" noChangeArrowheads="1"/>
          </p:cNvSpPr>
          <p:nvPr>
            <p:ph type="body" idx="1"/>
          </p:nvPr>
        </p:nvSpPr>
        <p:spPr>
          <a:xfrm>
            <a:off x="778933" y="3733800"/>
            <a:ext cx="5374640" cy="4648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s-ES_tradnl" baseline="0" noProof="0" dirty="0" smtClean="0">
                <a:cs typeface="Arial" charset="0"/>
              </a:rPr>
              <a:t>En esta presentación, les presentaremos los elementos básicos de la comunicación estratégica y se abordarán a profundidad los tres primeros componentes.  Es posible que </a:t>
            </a:r>
            <a:r>
              <a:rPr lang="es-ES_tradnl" b="1" baseline="0" noProof="0" dirty="0" smtClean="0">
                <a:cs typeface="Arial" charset="0"/>
              </a:rPr>
              <a:t>HAYA VISTO </a:t>
            </a:r>
            <a:r>
              <a:rPr lang="es-ES_tradnl" baseline="0" noProof="0" dirty="0" smtClean="0">
                <a:cs typeface="Arial" charset="0"/>
              </a:rPr>
              <a:t>versiones similares de este marco que se han denominado como plan de comunicación o estrategia de incidencia.   Básicamente, todo es el mismo concepto. 
</a:t>
            </a:r>
          </a:p>
          <a:p>
            <a:pPr eaLnBrk="1" hangingPunct="1"/>
            <a:r>
              <a:rPr lang="es-ES_tradnl" b="0" baseline="0" noProof="0" dirty="0" smtClean="0">
                <a:cs typeface="Arial" charset="0"/>
              </a:rPr>
              <a:t>Pero antes que repasemos los pasos, aquí les presentamos tarjetas con cada paso preparadas con antelación.  Me gustaría que cada equipo (grupos de 3-6) se tome tres minutos para ordenar los pasos.  Colocarlos con cinta adhesiva/pegarlos en la pared.  Elegir un presentador.
</a:t>
            </a:r>
          </a:p>
          <a:p>
            <a:pPr eaLnBrk="1" hangingPunct="1"/>
            <a:r>
              <a:rPr lang="es-ES_tradnl" b="0" baseline="0" noProof="0" dirty="0" smtClean="0">
                <a:cs typeface="Arial" charset="0"/>
              </a:rPr>
              <a:t>Después de 3 minutos, tiempo de presentar.
Pedirle a cada equipo que presente y explique MUY BREVEMENTE por qué colocó las tarjetas en ese orden.
Si las tarjetas no se encuentran en el orden correcto, indicarles cada paso en orden y poner las tarjetas según corresponda.
</a:t>
            </a:r>
          </a:p>
          <a:p>
            <a:pPr eaLnBrk="1" hangingPunct="1"/>
            <a:r>
              <a:rPr lang="es-ES_tradnl" noProof="0" dirty="0" smtClean="0">
                <a:cs typeface="Arial" charset="0"/>
              </a:rPr>
              <a:t>Esto parece mucho trabajo, pero todos los componentes son importantes y se relacionan de forma lógica con el anterior.
</a:t>
            </a:r>
          </a:p>
          <a:p>
            <a:pPr eaLnBrk="1" hangingPunct="1"/>
            <a:r>
              <a:rPr lang="es-ES_tradnl" noProof="0" dirty="0" smtClean="0">
                <a:cs typeface="Arial" charset="0"/>
              </a:rPr>
              <a:t>El proceso inicia de la siguiente forma:</a:t>
            </a:r>
          </a:p>
          <a:p>
            <a:pPr marL="228600" indent="-228600" eaLnBrk="1" hangingPunct="1">
              <a:buAutoNum type="arabicPeriod"/>
            </a:pPr>
            <a:r>
              <a:rPr lang="es-ES_tradnl" noProof="0" dirty="0" smtClean="0">
                <a:cs typeface="Arial" charset="0"/>
              </a:rPr>
              <a:t>Identificar un objetivo de la política: determinar qué resultado de nivel prioritario se busca alcanzar;</a:t>
            </a:r>
          </a:p>
          <a:p>
            <a:pPr marL="228600" indent="-228600" eaLnBrk="1" hangingPunct="1">
              <a:buAutoNum type="arabicPeriod" startAt="2"/>
            </a:pPr>
            <a:r>
              <a:rPr lang="es-ES_tradnl" noProof="0" dirty="0" smtClean="0">
                <a:cs typeface="Arial" charset="0"/>
              </a:rPr>
              <a:t>Determinar quién es la audiencia y qué necesitan con respecto a su problemática;</a:t>
            </a:r>
          </a:p>
          <a:p>
            <a:pPr marL="228600" indent="-228600" eaLnBrk="1" hangingPunct="1">
              <a:buAutoNum type="arabicPeriod" startAt="2"/>
            </a:pPr>
            <a:r>
              <a:rPr lang="es-ES_tradnl" noProof="0" dirty="0" smtClean="0">
                <a:cs typeface="Arial" charset="0"/>
              </a:rPr>
              <a:t>Desarrollar políticas</a:t>
            </a:r>
            <a:r>
              <a:rPr lang="es-ES_tradnl" baseline="0" noProof="0" dirty="0" smtClean="0">
                <a:cs typeface="Arial" charset="0"/>
              </a:rPr>
              <a:t> - </a:t>
            </a:r>
            <a:r>
              <a:rPr lang="es-ES_tradnl" noProof="0" dirty="0" smtClean="0">
                <a:cs typeface="Arial" charset="0"/>
              </a:rPr>
              <a:t>objetivos de comunicación relevantes – que determinen los objetivos de la comunicación que, si se logran, pueden servir como puerta de entrada para alcanzar su objetivo. 
Desarrollar mensajes diseñados para distintas audiencias;</a:t>
            </a:r>
          </a:p>
          <a:p>
            <a:pPr marL="228600" indent="-228600" eaLnBrk="1" hangingPunct="1">
              <a:buAutoNum type="arabicPeriod" startAt="2"/>
            </a:pPr>
            <a:r>
              <a:rPr lang="es-ES_tradnl" noProof="0" dirty="0" smtClean="0">
                <a:cs typeface="Arial" charset="0"/>
              </a:rPr>
              <a:t>Determinar los mejores formatos para hacer llegar el mensaje;
Diseñar un plan para hacer pruebas preliminares de </a:t>
            </a:r>
            <a:r>
              <a:rPr lang="es-ES_tradnl" baseline="0" noProof="0" dirty="0" smtClean="0">
                <a:cs typeface="Arial" charset="0"/>
              </a:rPr>
              <a:t>los materiales</a:t>
            </a:r>
            <a:r>
              <a:rPr lang="es-ES_tradnl" noProof="0" dirty="0" smtClean="0">
                <a:cs typeface="Arial" charset="0"/>
              </a:rPr>
              <a:t> y presentaciones;</a:t>
            </a:r>
          </a:p>
          <a:p>
            <a:pPr marL="228600" indent="-228600" eaLnBrk="1" hangingPunct="1">
              <a:buAutoNum type="arabicPeriod" startAt="2"/>
            </a:pPr>
            <a:r>
              <a:rPr lang="es-ES_tradnl" noProof="0" dirty="0" smtClean="0">
                <a:cs typeface="Arial" charset="0"/>
              </a:rPr>
              <a:t>Implementar la estrategia (actividades de divulgación);</a:t>
            </a:r>
          </a:p>
          <a:p>
            <a:pPr marL="228600" indent="-228600" eaLnBrk="1" hangingPunct="1">
              <a:buAutoNum type="arabicPeriod" startAt="2"/>
            </a:pPr>
            <a:r>
              <a:rPr lang="es-ES_tradnl" noProof="0" dirty="0" smtClean="0">
                <a:cs typeface="Arial" charset="0"/>
              </a:rPr>
              <a:t>Y un plan para evaluar el impacto de su trabajo</a:t>
            </a:r>
          </a:p>
          <a:p>
            <a:pPr eaLnBrk="1" hangingPunct="1"/>
            <a:endParaRPr lang="es-ES_tradnl" noProof="0" dirty="0" smtClean="0">
              <a:cs typeface="Arial" charset="0"/>
            </a:endParaRPr>
          </a:p>
          <a:p>
            <a:pPr eaLnBrk="1" hangingPunct="1"/>
            <a:r>
              <a:rPr lang="es-ES_tradnl" b="0" noProof="0" dirty="0" smtClean="0">
                <a:cs typeface="Arial" charset="0"/>
              </a:rPr>
              <a:t>Las metas, audiencias y objetivos se presentan acá al final, pero si piensa en este proceso como una escalera, podrá darse cuenta que son los pasos más importantes.  Sin una base fuerte en los primeros pasos, no se pueden realizar los pasos hasta el final. 
</a:t>
            </a:r>
          </a:p>
          <a:p>
            <a:pPr eaLnBrk="1" hangingPunct="1"/>
            <a:endParaRPr lang="es-ES_tradnl" b="0" noProof="0" dirty="0">
              <a:cs typeface="Arial" charset="0"/>
            </a:endParaRPr>
          </a:p>
        </p:txBody>
      </p:sp>
    </p:spTree>
    <p:extLst>
      <p:ext uri="{BB962C8B-B14F-4D97-AF65-F5344CB8AC3E}">
        <p14:creationId xmlns:p14="http://schemas.microsoft.com/office/powerpoint/2010/main" val="147210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aseline="0" noProof="0" dirty="0" smtClean="0"/>
              <a:t>La primera pregunta que debemos preguntarnos es: ¿Cuál es el objetivo de su política?</a:t>
            </a:r>
          </a:p>
          <a:p>
            <a:endParaRPr lang="es-ES_tradnl" baseline="0" noProof="0" dirty="0" smtClean="0"/>
          </a:p>
          <a:p>
            <a:r>
              <a:rPr lang="es-ES_tradnl" baseline="0" noProof="0" dirty="0" smtClean="0"/>
              <a:t>En este paso es donde se identifica claramente la acción final que deseamos que ocurra. ¿Es la creación de una línea presupuestaria, financiamiento adicional, cambios al idioma de la política, implementación de una política existente, una nueva política en conjunto?</a:t>
            </a:r>
          </a:p>
          <a:p>
            <a:endParaRPr lang="es-ES_tradnl" baseline="0" noProof="0" dirty="0" smtClean="0"/>
          </a:p>
          <a:p>
            <a:r>
              <a:rPr lang="es-ES_tradnl" baseline="0" noProof="0" dirty="0" smtClean="0"/>
              <a:t>Por ejemplo: [leer el ejemplo de Kenia]</a:t>
            </a:r>
          </a:p>
          <a:p>
            <a:endParaRPr lang="es-ES_tradnl" sz="1200" kern="1200" baseline="0" noProof="0" dirty="0" smtClean="0">
              <a:solidFill>
                <a:schemeClr val="tx1"/>
              </a:solidFill>
              <a:effectLst/>
              <a:latin typeface="Arial" charset="0"/>
              <a:ea typeface="ＭＳ Ｐゴシック" charset="-128"/>
            </a:endParaRPr>
          </a:p>
          <a:p>
            <a:r>
              <a:rPr lang="es-ES_tradnl" sz="1200" kern="1200" baseline="0" noProof="0" dirty="0" smtClean="0">
                <a:solidFill>
                  <a:schemeClr val="tx1"/>
                </a:solidFill>
                <a:effectLst/>
                <a:latin typeface="Arial" charset="0"/>
                <a:ea typeface="ＭＳ Ｐゴシック" charset="-128"/>
              </a:rPr>
              <a:t>Antes de comenzar, necesitará tener muy claro lo que está tratando de alcanzar para que pueda planificar cómo llegar a ese punto.</a:t>
            </a:r>
          </a:p>
          <a:p>
            <a:endParaRPr lang="es-ES_tradnl" sz="1200" kern="1200" baseline="0" noProof="0" dirty="0">
              <a:solidFill>
                <a:schemeClr val="tx1"/>
              </a:solidFill>
              <a:effectLst/>
              <a:latin typeface="Arial" charset="0"/>
              <a:ea typeface="ＭＳ Ｐゴシック" charset="-128"/>
            </a:endParaRPr>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3</a:t>
            </a:fld>
            <a:endParaRPr lang="en-US" dirty="0"/>
          </a:p>
        </p:txBody>
      </p:sp>
    </p:spTree>
    <p:extLst>
      <p:ext uri="{BB962C8B-B14F-4D97-AF65-F5344CB8AC3E}">
        <p14:creationId xmlns:p14="http://schemas.microsoft.com/office/powerpoint/2010/main" val="15015942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5E342C6D-CE59-4BBA-B6D6-1353498D1D2E}" type="slidenum">
              <a:rPr lang="en-US" altLang="en-US" sz="1200" smtClean="0">
                <a:latin typeface="Times New Roman" panose="02020603050405020304" pitchFamily="18" charset="0"/>
              </a:rPr>
              <a:pPr/>
              <a:t>4</a:t>
            </a:fld>
            <a:endParaRPr lang="en-US" altLang="en-US" sz="1200" dirty="0">
              <a:latin typeface="Times New Roman" panose="02020603050405020304" pitchFamily="18" charset="0"/>
            </a:endParaRPr>
          </a:p>
        </p:txBody>
      </p:sp>
      <p:sp>
        <p:nvSpPr>
          <p:cNvPr id="24579" name="Rectangle 3"/>
          <p:cNvSpPr>
            <a:spLocks noGrp="1" noRot="1" noChangeAspect="1" noChangeArrowheads="1" noTextEdit="1"/>
          </p:cNvSpPr>
          <p:nvPr>
            <p:ph type="sldImg"/>
          </p:nvPr>
        </p:nvSpPr>
        <p:spPr>
          <a:xfrm>
            <a:off x="954088" y="619125"/>
            <a:ext cx="4533900" cy="3402013"/>
          </a:xfrm>
          <a:ln w="12700" cap="flat">
            <a:solidFill>
              <a:schemeClr val="tx1"/>
            </a:solidFill>
          </a:ln>
        </p:spPr>
      </p:sp>
      <p:sp>
        <p:nvSpPr>
          <p:cNvPr id="24580" name="Rectangle 4"/>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s-ES_tradnl" altLang="en-US" baseline="0" noProof="0" dirty="0" smtClean="0">
                <a:latin typeface="Arial" panose="020B0604020202020204" pitchFamily="34" charset="0"/>
                <a:cs typeface="Arial" panose="020B0604020202020204" pitchFamily="34" charset="0"/>
              </a:rPr>
              <a:t>Tenemos que distinguir que la meta de una política es diferente a las metas programáticas, lo cual muchos de nosotros estamos más acostumbrados a ver.</a:t>
            </a:r>
          </a:p>
          <a:p>
            <a:pPr eaLnBrk="1" hangingPunct="1"/>
            <a:endParaRPr lang="es-ES_tradnl" altLang="en-US" baseline="0" noProof="0" dirty="0" smtClean="0">
              <a:latin typeface="Arial" panose="020B0604020202020204" pitchFamily="34" charset="0"/>
              <a:cs typeface="Arial" panose="020B0604020202020204" pitchFamily="34" charset="0"/>
            </a:endParaRPr>
          </a:p>
          <a:p>
            <a:pPr eaLnBrk="1" hangingPunct="1"/>
            <a:r>
              <a:rPr lang="es-ES_tradnl" altLang="en-US" b="1" baseline="0" noProof="0" dirty="0" smtClean="0">
                <a:latin typeface="Arial" panose="020B0604020202020204" pitchFamily="34" charset="0"/>
                <a:cs typeface="Arial" panose="020B0604020202020204" pitchFamily="34" charset="0"/>
              </a:rPr>
              <a:t>PREGUNTAR: ¿CUAL SERIA SU DEFINION DE META DE LA POLÍTICA? ¿CUAL SERIA SU DEFINICION DE META DEL PROGRAMA? Generar respuestas.</a:t>
            </a:r>
          </a:p>
          <a:p>
            <a:pPr eaLnBrk="1" hangingPunct="1"/>
            <a:endParaRPr lang="es-ES_tradnl" altLang="en-US" noProof="0" dirty="0" smtClean="0">
              <a:latin typeface="Arial" panose="020B0604020202020204" pitchFamily="34" charset="0"/>
              <a:cs typeface="Arial" panose="020B0604020202020204" pitchFamily="34" charset="0"/>
            </a:endParaRPr>
          </a:p>
          <a:p>
            <a:pPr eaLnBrk="1" hangingPunct="1"/>
            <a:r>
              <a:rPr lang="es-ES_tradnl" altLang="ja-JP" noProof="0" dirty="0" smtClean="0">
                <a:latin typeface="Arial" panose="020B0604020202020204" pitchFamily="34" charset="0"/>
                <a:cs typeface="Arial" panose="020B0604020202020204" pitchFamily="34" charset="0"/>
              </a:rPr>
              <a:t>Con la meta de una política, por lo general se está tratando de lograr un </a:t>
            </a:r>
            <a:r>
              <a:rPr lang="es-ES_tradnl" altLang="ja-JP" b="1" noProof="0" dirty="0" smtClean="0">
                <a:latin typeface="Arial" panose="020B0604020202020204" pitchFamily="34" charset="0"/>
                <a:cs typeface="Arial" panose="020B0604020202020204" pitchFamily="34" charset="0"/>
              </a:rPr>
              <a:t>cambio de alto nivel</a:t>
            </a:r>
            <a:r>
              <a:rPr lang="es-ES_tradnl" altLang="ja-JP" noProof="0" dirty="0" smtClean="0">
                <a:latin typeface="Arial" panose="020B0604020202020204" pitchFamily="34" charset="0"/>
                <a:cs typeface="Arial" panose="020B0604020202020204" pitchFamily="34" charset="0"/>
              </a:rPr>
              <a:t> en las políticas, programas o decisiones como la asignación de recursos.</a:t>
            </a:r>
          </a:p>
          <a:p>
            <a:pPr eaLnBrk="1" hangingPunct="1"/>
            <a:endParaRPr lang="es-ES_tradnl" altLang="ja-JP" noProof="0" dirty="0" smtClean="0">
              <a:latin typeface="Arial" panose="020B0604020202020204" pitchFamily="34" charset="0"/>
              <a:cs typeface="Arial" panose="020B0604020202020204" pitchFamily="34" charset="0"/>
            </a:endParaRPr>
          </a:p>
          <a:p>
            <a:pPr eaLnBrk="1" hangingPunct="1"/>
            <a:r>
              <a:rPr lang="es-ES_tradnl" altLang="ja-JP" b="1" noProof="0" dirty="0" smtClean="0">
                <a:latin typeface="Arial" panose="020B0604020202020204" pitchFamily="34" charset="0"/>
                <a:cs typeface="Arial" panose="020B0604020202020204" pitchFamily="34" charset="0"/>
              </a:rPr>
              <a:t>PEDIRLES 1 O 2 </a:t>
            </a:r>
            <a:r>
              <a:rPr lang="es-ES_tradnl" altLang="ja-JP" b="1" baseline="0" noProof="0" dirty="0" smtClean="0">
                <a:latin typeface="Arial" panose="020B0604020202020204" pitchFamily="34" charset="0"/>
                <a:cs typeface="Arial" panose="020B0604020202020204" pitchFamily="34" charset="0"/>
              </a:rPr>
              <a:t>EJEMPLOS</a:t>
            </a:r>
            <a:endParaRPr lang="es-ES_tradnl" altLang="ja-JP" b="1" noProof="0" dirty="0" smtClean="0">
              <a:latin typeface="Arial" panose="020B0604020202020204" pitchFamily="34" charset="0"/>
              <a:cs typeface="Arial" panose="020B0604020202020204" pitchFamily="34" charset="0"/>
            </a:endParaRPr>
          </a:p>
          <a:p>
            <a:pPr eaLnBrk="1" hangingPunct="1"/>
            <a:endParaRPr lang="es-ES_tradnl" altLang="en-US" noProof="0" dirty="0" smtClean="0">
              <a:latin typeface="Arial" panose="020B0604020202020204" pitchFamily="34" charset="0"/>
              <a:cs typeface="Arial" panose="020B0604020202020204" pitchFamily="34" charset="0"/>
            </a:endParaRPr>
          </a:p>
          <a:p>
            <a:pPr eaLnBrk="1" hangingPunct="1"/>
            <a:r>
              <a:rPr lang="es-ES_tradnl" altLang="en-US" i="0" noProof="0" dirty="0" smtClean="0">
                <a:latin typeface="Arial" panose="020B0604020202020204" pitchFamily="34" charset="0"/>
                <a:cs typeface="Arial" panose="020B0604020202020204" pitchFamily="34" charset="0"/>
              </a:rPr>
              <a:t>Un ejemplo sería</a:t>
            </a:r>
            <a:r>
              <a:rPr lang="es-ES_tradnl" altLang="en-US" i="1" noProof="0" dirty="0" smtClean="0">
                <a:latin typeface="Arial" panose="020B0604020202020204" pitchFamily="34" charset="0"/>
                <a:cs typeface="Arial" panose="020B0604020202020204" pitchFamily="34" charset="0"/>
              </a:rPr>
              <a:t> [leer</a:t>
            </a:r>
            <a:r>
              <a:rPr lang="es-ES_tradnl" altLang="en-US" i="1" baseline="0" noProof="0" dirty="0" smtClean="0">
                <a:latin typeface="Arial" panose="020B0604020202020204" pitchFamily="34" charset="0"/>
                <a:cs typeface="Arial" panose="020B0604020202020204" pitchFamily="34" charset="0"/>
              </a:rPr>
              <a:t> el </a:t>
            </a:r>
            <a:r>
              <a:rPr lang="es-ES_tradnl" altLang="en-US" i="1" noProof="0" dirty="0" smtClean="0">
                <a:latin typeface="Arial" panose="020B0604020202020204" pitchFamily="34" charset="0"/>
                <a:cs typeface="Arial" panose="020B0604020202020204" pitchFamily="34" charset="0"/>
              </a:rPr>
              <a:t>ejemplo]</a:t>
            </a:r>
            <a:endParaRPr lang="es-ES_tradnl" altLang="en-US" noProof="0" dirty="0" smtClean="0">
              <a:latin typeface="Arial" panose="020B0604020202020204" pitchFamily="34" charset="0"/>
              <a:cs typeface="Arial" panose="020B0604020202020204" pitchFamily="34" charset="0"/>
            </a:endParaRPr>
          </a:p>
          <a:p>
            <a:pPr eaLnBrk="1" hangingPunct="1"/>
            <a:endParaRPr lang="es-ES_tradnl" altLang="en-US" noProof="0" dirty="0" smtClean="0">
              <a:latin typeface="Arial" panose="020B0604020202020204" pitchFamily="34" charset="0"/>
              <a:cs typeface="Arial" panose="020B0604020202020204" pitchFamily="34" charset="0"/>
            </a:endParaRPr>
          </a:p>
          <a:p>
            <a:pPr eaLnBrk="1" hangingPunct="1"/>
            <a:r>
              <a:rPr lang="es-ES_tradnl" altLang="en-US" i="0" noProof="0" dirty="0" smtClean="0">
                <a:latin typeface="Arial" panose="020B0604020202020204" pitchFamily="34" charset="0"/>
                <a:cs typeface="Arial" panose="020B0604020202020204" pitchFamily="34" charset="0"/>
              </a:rPr>
              <a:t>Por otro lado, las metas del programa tienen como propósito lograr cambios relacionados con el problema en sí, por ejemplo, en el comportamiento de las personas</a:t>
            </a:r>
            <a:r>
              <a:rPr lang="es-ES_tradnl" altLang="en-US" b="1" i="0" noProof="0" dirty="0" smtClean="0">
                <a:latin typeface="Arial" panose="020B0604020202020204" pitchFamily="34" charset="0"/>
                <a:cs typeface="Arial" panose="020B0604020202020204" pitchFamily="34" charset="0"/>
              </a:rPr>
              <a:t>, </a:t>
            </a:r>
            <a:r>
              <a:rPr lang="es-ES_tradnl" altLang="en-US" b="0" i="0" noProof="0" dirty="0" smtClean="0">
                <a:latin typeface="Arial" panose="020B0604020202020204" pitchFamily="34" charset="0"/>
                <a:cs typeface="Arial" panose="020B0604020202020204" pitchFamily="34" charset="0"/>
              </a:rPr>
              <a:t>como para tener un impacto</a:t>
            </a:r>
            <a:r>
              <a:rPr lang="es-ES_tradnl" altLang="en-US" b="0" i="0" baseline="0" noProof="0" dirty="0" smtClean="0">
                <a:latin typeface="Arial" panose="020B0604020202020204" pitchFamily="34" charset="0"/>
                <a:cs typeface="Arial" panose="020B0604020202020204" pitchFamily="34" charset="0"/>
              </a:rPr>
              <a:t> en los indicadores</a:t>
            </a:r>
            <a:r>
              <a:rPr lang="es-ES_tradnl" altLang="en-US" b="0" i="0" noProof="0" dirty="0" smtClean="0">
                <a:latin typeface="Arial" panose="020B0604020202020204" pitchFamily="34" charset="0"/>
                <a:cs typeface="Arial" panose="020B0604020202020204" pitchFamily="34" charset="0"/>
              </a:rPr>
              <a:t>.  </a:t>
            </a:r>
            <a:r>
              <a:rPr lang="es-ES_tradnl" altLang="en-US" i="0" noProof="0" dirty="0" smtClean="0">
                <a:latin typeface="Arial" panose="020B0604020202020204" pitchFamily="34" charset="0"/>
                <a:cs typeface="Arial" panose="020B0604020202020204" pitchFamily="34" charset="0"/>
              </a:rPr>
              <a:t>Por ejemplo, </a:t>
            </a:r>
            <a:r>
              <a:rPr lang="es-ES_tradnl" altLang="en-US" i="1" noProof="0" dirty="0" smtClean="0">
                <a:latin typeface="Arial" panose="020B0604020202020204" pitchFamily="34" charset="0"/>
                <a:cs typeface="Arial" panose="020B0604020202020204" pitchFamily="34" charset="0"/>
              </a:rPr>
              <a:t>[leer el ejemplo].</a:t>
            </a:r>
          </a:p>
          <a:p>
            <a:pPr eaLnBrk="1" hangingPunct="1"/>
            <a:endParaRPr lang="es-ES_tradnl" altLang="en-US" i="1" noProof="0" dirty="0" smtClean="0">
              <a:latin typeface="Arial" panose="020B0604020202020204" pitchFamily="34" charset="0"/>
              <a:cs typeface="Arial" panose="020B0604020202020204" pitchFamily="34" charset="0"/>
            </a:endParaRPr>
          </a:p>
          <a:p>
            <a:pPr eaLnBrk="1" hangingPunct="1"/>
            <a:r>
              <a:rPr lang="es-ES_tradnl" altLang="en-US" i="1" noProof="0" dirty="0" smtClean="0">
                <a:latin typeface="Arial" panose="020B0604020202020204" pitchFamily="34" charset="0"/>
                <a:cs typeface="Arial" panose="020B0604020202020204" pitchFamily="34" charset="0"/>
              </a:rPr>
              <a:t>[Pedirle a los participantes para describan la diferencia entre ambos].</a:t>
            </a:r>
            <a:endParaRPr lang="es-ES_tradnl" altLang="en-US" i="1" noProof="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5559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aseline="0" noProof="0" dirty="0" smtClean="0"/>
              <a:t>El siguiente elemento que abordaremos son las Audiencias.  Ahora que se ha determinado la meta de su política, considere a quién necesitaría “identificar como objetivo" para lograr los cambios deseados.</a:t>
            </a:r>
          </a:p>
          <a:p>
            <a:endParaRPr lang="es-ES_tradnl" baseline="0" noProof="0" dirty="0" smtClean="0"/>
          </a:p>
          <a:p>
            <a:r>
              <a:rPr lang="es-ES_tradnl" baseline="0" noProof="0" dirty="0" smtClean="0"/>
              <a:t>En esta etapa, podría desear reflexionar sobre la lluvia de ideas realizada con los </a:t>
            </a:r>
            <a:r>
              <a:rPr lang="es-ES_tradnl" b="1" baseline="0" noProof="0" dirty="0" smtClean="0"/>
              <a:t>actores</a:t>
            </a:r>
            <a:r>
              <a:rPr lang="es-ES_tradnl" baseline="0" noProof="0" dirty="0" smtClean="0"/>
              <a:t> como parte del análisis del espectro.  Probablemente, ya hayas identificado todos los </a:t>
            </a:r>
            <a:r>
              <a:rPr lang="es-ES_tradnl" b="1" baseline="0" noProof="0" dirty="0" smtClean="0"/>
              <a:t>actores</a:t>
            </a:r>
            <a:r>
              <a:rPr lang="es-ES_tradnl" baseline="0" noProof="0" dirty="0" smtClean="0"/>
              <a:t> relevantes, y dentro de ese grupo </a:t>
            </a:r>
            <a:r>
              <a:rPr lang="es-ES_tradnl" b="0" baseline="0" noProof="0" dirty="0" smtClean="0"/>
              <a:t>podrá reducirlo para llegar a las audiencias claves.</a:t>
            </a:r>
          </a:p>
          <a:p>
            <a:endParaRPr lang="es-ES_tradnl" baseline="0" noProof="0"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5</a:t>
            </a:fld>
            <a:endParaRPr lang="en-US" dirty="0"/>
          </a:p>
        </p:txBody>
      </p:sp>
    </p:spTree>
    <p:extLst>
      <p:ext uri="{BB962C8B-B14F-4D97-AF65-F5344CB8AC3E}">
        <p14:creationId xmlns:p14="http://schemas.microsoft.com/office/powerpoint/2010/main" val="1688272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2688" y="696913"/>
            <a:ext cx="3997325" cy="2998787"/>
          </a:xfrm>
        </p:spPr>
      </p:sp>
      <p:sp>
        <p:nvSpPr>
          <p:cNvPr id="3" name="Notes Placeholder 2"/>
          <p:cNvSpPr>
            <a:spLocks noGrp="1"/>
          </p:cNvSpPr>
          <p:nvPr>
            <p:ph type="body" idx="1"/>
          </p:nvPr>
        </p:nvSpPr>
        <p:spPr>
          <a:xfrm>
            <a:off x="934722" y="3810000"/>
            <a:ext cx="5140960" cy="4789491"/>
          </a:xfrm>
        </p:spPr>
        <p:txBody>
          <a:bodyPr/>
          <a:lstStyle/>
          <a:p>
            <a:pPr eaLnBrk="1" hangingPunct="1">
              <a:spcBef>
                <a:spcPct val="0"/>
              </a:spcBef>
              <a:spcAft>
                <a:spcPts val="1200"/>
              </a:spcAft>
              <a:buFontTx/>
              <a:buNone/>
            </a:pPr>
            <a:r>
              <a:rPr lang="es-ES_tradnl" baseline="0" noProof="0" dirty="0" smtClean="0">
                <a:cs typeface="Arial" charset="0"/>
              </a:rPr>
              <a:t>Podemos pensar en nuestra audiencia en dos grupos: primaria y secundaria.</a:t>
            </a:r>
          </a:p>
          <a:p>
            <a:pPr eaLnBrk="1" hangingPunct="1">
              <a:spcBef>
                <a:spcPct val="0"/>
              </a:spcBef>
              <a:spcAft>
                <a:spcPts val="1200"/>
              </a:spcAft>
              <a:buFontTx/>
              <a:buNone/>
            </a:pPr>
            <a:endParaRPr lang="es-ES_tradnl" b="1" baseline="0" noProof="0" dirty="0" smtClean="0">
              <a:cs typeface="Arial" charset="0"/>
            </a:endParaRPr>
          </a:p>
          <a:p>
            <a:pPr eaLnBrk="1" hangingPunct="1">
              <a:spcBef>
                <a:spcPct val="0"/>
              </a:spcBef>
              <a:spcAft>
                <a:spcPts val="1200"/>
              </a:spcAft>
              <a:buFontTx/>
              <a:buNone/>
            </a:pPr>
            <a:r>
              <a:rPr lang="es-ES_tradnl" noProof="0" dirty="0" smtClean="0">
                <a:cs typeface="Arial" charset="0"/>
              </a:rPr>
              <a:t>La audiencia primaria son las personas que tienen el control directo y autoridad para afectar cambios relacionados con</a:t>
            </a:r>
            <a:r>
              <a:rPr lang="es-ES_tradnl" baseline="0" noProof="0" dirty="0" smtClean="0">
                <a:cs typeface="Arial" charset="0"/>
              </a:rPr>
              <a:t> la meta </a:t>
            </a:r>
            <a:r>
              <a:rPr lang="es-ES_tradnl" noProof="0" dirty="0" smtClean="0">
                <a:cs typeface="Arial" charset="0"/>
              </a:rPr>
              <a:t>final</a:t>
            </a:r>
            <a:r>
              <a:rPr lang="es-ES_tradnl" baseline="0" noProof="0" dirty="0" smtClean="0">
                <a:cs typeface="Arial" charset="0"/>
              </a:rPr>
              <a:t> de la política</a:t>
            </a:r>
            <a:r>
              <a:rPr lang="es-ES_tradnl" noProof="0" dirty="0" smtClean="0">
                <a:cs typeface="Arial" charset="0"/>
              </a:rPr>
              <a:t>.  Preguntarles: ¿Alguien puede darnos un ejemplo? Generar respuestas.  Proporcionarles ejemplos adicionales según sea necesario:  funcionarios de alto nivel, </a:t>
            </a:r>
            <a:r>
              <a:rPr lang="es-ES_tradnl" b="1" noProof="0" dirty="0" smtClean="0">
                <a:cs typeface="Arial" charset="0"/>
              </a:rPr>
              <a:t>legisladores</a:t>
            </a:r>
            <a:r>
              <a:rPr lang="es-ES_tradnl" noProof="0" dirty="0" smtClean="0">
                <a:cs typeface="Arial" charset="0"/>
              </a:rPr>
              <a:t>, líderes distritales y los directores de programas Ministeriales.</a:t>
            </a:r>
          </a:p>
          <a:p>
            <a:pPr eaLnBrk="1" hangingPunct="1">
              <a:spcBef>
                <a:spcPct val="0"/>
              </a:spcBef>
              <a:spcAft>
                <a:spcPts val="1200"/>
              </a:spcAft>
              <a:buFontTx/>
              <a:buChar char="•"/>
            </a:pPr>
            <a:endParaRPr lang="es-ES_tradnl" noProof="0" dirty="0" smtClean="0">
              <a:cs typeface="Arial" charset="0"/>
            </a:endParaRPr>
          </a:p>
          <a:p>
            <a:pPr eaLnBrk="1" hangingPunct="1">
              <a:spcBef>
                <a:spcPct val="0"/>
              </a:spcBef>
              <a:spcAft>
                <a:spcPts val="1200"/>
              </a:spcAft>
              <a:buFontTx/>
              <a:buNone/>
            </a:pPr>
            <a:r>
              <a:rPr lang="es-ES_tradnl" noProof="0" dirty="0" smtClean="0">
                <a:cs typeface="Arial" charset="0"/>
              </a:rPr>
              <a:t>A continuación tenemos la audiencia secundaria.  Estos son todos los individuos o grupos que pueden influir en la audiencia primaria o influyen más indirectamente en las decisiones políticas, dígase generando atención o ejerciendo</a:t>
            </a:r>
            <a:r>
              <a:rPr lang="es-ES_tradnl" baseline="0" noProof="0" dirty="0" smtClean="0">
                <a:cs typeface="Arial" charset="0"/>
              </a:rPr>
              <a:t> </a:t>
            </a:r>
            <a:r>
              <a:rPr lang="es-ES_tradnl" noProof="0" dirty="0" smtClean="0">
                <a:cs typeface="Arial" charset="0"/>
              </a:rPr>
              <a:t>presión en los legisladores.  Normalmente, estas personas serán los objetivos para sus objetivos de comunicación.  Preguntarles:  ¿Alguien puede darnos</a:t>
            </a:r>
            <a:r>
              <a:rPr lang="es-ES_tradnl" baseline="0" noProof="0" dirty="0" smtClean="0">
                <a:cs typeface="Arial" charset="0"/>
              </a:rPr>
              <a:t> </a:t>
            </a:r>
            <a:r>
              <a:rPr lang="es-ES_tradnl" noProof="0" dirty="0" smtClean="0">
                <a:cs typeface="Arial" charset="0"/>
              </a:rPr>
              <a:t>ejemplos? Generar respuesta.  Proporcionarles ejemplos adicionales según sea necesario:  Reporteros y ejecutivos de medios de comunicación, lideres de asociaciones de profesionales, líderes comunitarios y gremios de mujeres.  También, podrían ser: consejeros, esposos o secretarios.</a:t>
            </a:r>
          </a:p>
          <a:p>
            <a:pPr eaLnBrk="1" hangingPunct="1">
              <a:spcBef>
                <a:spcPct val="0"/>
              </a:spcBef>
              <a:spcAft>
                <a:spcPts val="1200"/>
              </a:spcAft>
              <a:buFontTx/>
              <a:buNone/>
            </a:pPr>
            <a:endParaRPr lang="es-ES_tradnl" noProof="0" dirty="0" smtClean="0">
              <a:cs typeface="Arial" charset="0"/>
            </a:endParaRPr>
          </a:p>
          <a:p>
            <a:pPr eaLnBrk="1" hangingPunct="1">
              <a:spcBef>
                <a:spcPct val="0"/>
              </a:spcBef>
              <a:spcAft>
                <a:spcPts val="1200"/>
              </a:spcAft>
              <a:buFontTx/>
              <a:buNone/>
            </a:pPr>
            <a:r>
              <a:rPr lang="es-ES_tradnl" baseline="0" noProof="0" dirty="0" smtClean="0">
                <a:cs typeface="Arial" charset="0"/>
              </a:rPr>
              <a:t>Tener en cuenta que la audiencia secundaria también pueden incluir a las fuerzas opositoras influyentes.  Estas personas pueden tener diferentes intereses y no estar de acuerdo con los objetivos que desea alcanzar.  Pueden necesitar especial atención/acciones a medida que planifica sus actividades de comunicación de la política.</a:t>
            </a:r>
          </a:p>
          <a:p>
            <a:pPr eaLnBrk="1" hangingPunct="1">
              <a:spcBef>
                <a:spcPct val="0"/>
              </a:spcBef>
              <a:spcAft>
                <a:spcPts val="1200"/>
              </a:spcAft>
              <a:buFontTx/>
              <a:buNone/>
            </a:pPr>
            <a:r>
              <a:rPr lang="es-ES_tradnl" noProof="0" dirty="0" smtClean="0">
                <a:cs typeface="Arial" charset="0"/>
              </a:rPr>
              <a:t>  </a:t>
            </a:r>
          </a:p>
          <a:p>
            <a:pPr eaLnBrk="1" hangingPunct="1">
              <a:spcBef>
                <a:spcPct val="0"/>
              </a:spcBef>
              <a:spcAft>
                <a:spcPts val="1200"/>
              </a:spcAft>
            </a:pPr>
            <a:r>
              <a:rPr lang="es-ES_tradnl" noProof="0" dirty="0" smtClean="0">
                <a:cs typeface="Arial" charset="0"/>
              </a:rPr>
              <a:t>Investigaciones han demostrado que la comunicación puede ser más efectiva cuando está</a:t>
            </a:r>
            <a:r>
              <a:rPr lang="es-ES_tradnl" baseline="0" noProof="0" dirty="0" smtClean="0">
                <a:cs typeface="Arial" charset="0"/>
              </a:rPr>
              <a:t> </a:t>
            </a:r>
            <a:r>
              <a:rPr lang="es-ES_tradnl" noProof="0" dirty="0" smtClean="0">
                <a:cs typeface="Arial" charset="0"/>
              </a:rPr>
              <a:t>dirigida a diversas audiencias</a:t>
            </a:r>
            <a:r>
              <a:rPr lang="es-ES_tradnl" baseline="0" noProof="0" dirty="0" smtClean="0">
                <a:cs typeface="Arial" charset="0"/>
              </a:rPr>
              <a:t> de forma simultanea. </a:t>
            </a:r>
            <a:r>
              <a:rPr lang="es-ES_tradnl" noProof="0" dirty="0" smtClean="0">
                <a:cs typeface="Arial" charset="0"/>
              </a:rPr>
              <a:t>- por lo que la probabilidad de tener un impacto aumenta a medida que diversos grupos están hablando sobre los mismos problemas.</a:t>
            </a:r>
            <a:endParaRPr lang="es-ES_tradnl" noProof="0" dirty="0">
              <a:cs typeface="Arial" charset="0"/>
            </a:endParaRPr>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6</a:t>
            </a:fld>
            <a:endParaRPr lang="en-US" dirty="0"/>
          </a:p>
        </p:txBody>
      </p:sp>
    </p:spTree>
    <p:extLst>
      <p:ext uri="{BB962C8B-B14F-4D97-AF65-F5344CB8AC3E}">
        <p14:creationId xmlns:p14="http://schemas.microsoft.com/office/powerpoint/2010/main" val="3031874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8625D0D6-9A1F-4734-BA9E-44BBF1CAEDD5}" type="slidenum">
              <a:rPr lang="en-US" sz="1200" smtClean="0">
                <a:latin typeface="Times New Roman" pitchFamily="18" charset="0"/>
              </a:rPr>
              <a:pPr/>
              <a:t>7</a:t>
            </a:fld>
            <a:endParaRPr lang="en-US" sz="1200" dirty="0">
              <a:latin typeface="Times New Roman" pitchFamily="18" charset="0"/>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s-ES_tradnl" b="1" baseline="0" noProof="0" dirty="0" smtClean="0">
                <a:cs typeface="Arial" charset="0"/>
              </a:rPr>
              <a:t>PREGUNTAR: ¿QUIÉN ES SU POSIBLE AUDIENCIA? Generar respuestas.</a:t>
            </a:r>
          </a:p>
          <a:p>
            <a:pPr eaLnBrk="1" hangingPunct="1"/>
            <a:endParaRPr lang="es-ES_tradnl" baseline="0" noProof="0" dirty="0" smtClean="0">
              <a:cs typeface="Arial" charset="0"/>
            </a:endParaRPr>
          </a:p>
          <a:p>
            <a:pPr eaLnBrk="1" hangingPunct="1"/>
            <a:r>
              <a:rPr lang="es-ES_tradnl" noProof="0" dirty="0" smtClean="0">
                <a:cs typeface="Arial" charset="0"/>
              </a:rPr>
              <a:t>Estos son algunos ejemplos del tipo de persona u organización que podrían</a:t>
            </a:r>
            <a:r>
              <a:rPr lang="es-ES_tradnl" baseline="0" noProof="0" dirty="0" smtClean="0">
                <a:cs typeface="Arial" charset="0"/>
              </a:rPr>
              <a:t> </a:t>
            </a:r>
            <a:r>
              <a:rPr lang="es-ES_tradnl" noProof="0" dirty="0" smtClean="0">
                <a:cs typeface="Arial" charset="0"/>
              </a:rPr>
              <a:t>ser su audiencia.  Esta no es una lista exhaustiva, sólo para fines ilustrativos.  Es importante recordar que la audiencia NO</a:t>
            </a:r>
            <a:r>
              <a:rPr lang="es-ES_tradnl" baseline="0" noProof="0" dirty="0" smtClean="0">
                <a:cs typeface="Arial" charset="0"/>
              </a:rPr>
              <a:t> SOLO </a:t>
            </a:r>
            <a:r>
              <a:rPr lang="es-ES_tradnl" noProof="0" dirty="0" smtClean="0">
                <a:cs typeface="Arial" charset="0"/>
              </a:rPr>
              <a:t>son los políticos de nivel alto – sino</a:t>
            </a:r>
            <a:r>
              <a:rPr lang="es-ES_tradnl" baseline="0" noProof="0" dirty="0" smtClean="0">
                <a:cs typeface="Arial" charset="0"/>
              </a:rPr>
              <a:t> también los que toman decisiones </a:t>
            </a:r>
            <a:r>
              <a:rPr lang="es-ES_tradnl" noProof="0" dirty="0" smtClean="0">
                <a:cs typeface="Arial" charset="0"/>
              </a:rPr>
              <a:t>y personas influyentes de estos grupos.</a:t>
            </a:r>
          </a:p>
          <a:p>
            <a:pPr eaLnBrk="1" hangingPunct="1"/>
            <a:endParaRPr lang="es-ES_tradnl" noProof="0" dirty="0" smtClean="0">
              <a:cs typeface="Arial" charset="0"/>
            </a:endParaRPr>
          </a:p>
          <a:p>
            <a:pPr eaLnBrk="1" hangingPunct="1"/>
            <a:r>
              <a:rPr lang="es-ES_tradnl" noProof="0" dirty="0" smtClean="0">
                <a:cs typeface="Arial" charset="0"/>
              </a:rPr>
              <a:t>Si la meta </a:t>
            </a:r>
            <a:r>
              <a:rPr lang="es-ES_tradnl" baseline="0" noProof="0" dirty="0" smtClean="0">
                <a:cs typeface="Arial" charset="0"/>
              </a:rPr>
              <a:t>de su </a:t>
            </a:r>
            <a:r>
              <a:rPr lang="es-ES_tradnl" noProof="0" dirty="0" smtClean="0">
                <a:cs typeface="Arial" charset="0"/>
              </a:rPr>
              <a:t>política concierne una política</a:t>
            </a:r>
            <a:r>
              <a:rPr lang="es-ES_tradnl" baseline="0" noProof="0" dirty="0" smtClean="0">
                <a:cs typeface="Arial" charset="0"/>
              </a:rPr>
              <a:t> </a:t>
            </a:r>
            <a:r>
              <a:rPr lang="es-ES_tradnl" noProof="0" dirty="0" smtClean="0">
                <a:cs typeface="Arial" charset="0"/>
              </a:rPr>
              <a:t>nacional, probablemente necesitará apuntar a políticos de nivel alto. Pero si, por ejemplo, es</a:t>
            </a:r>
            <a:r>
              <a:rPr lang="es-ES_tradnl" baseline="0" noProof="0" dirty="0" smtClean="0">
                <a:cs typeface="Arial" charset="0"/>
              </a:rPr>
              <a:t> un articulo de línea distrital</a:t>
            </a:r>
            <a:r>
              <a:rPr lang="es-ES_tradnl" noProof="0" dirty="0" smtClean="0">
                <a:cs typeface="Arial" charset="0"/>
              </a:rPr>
              <a:t> para la planificación familiar, necesita pensar en la audiencia a nivel distrital que puede influir en el presupuesto. También, verá varios ejemplos de audiencias que podrían ser una audiencia secundaria importante, en dependencia</a:t>
            </a:r>
            <a:r>
              <a:rPr lang="es-ES_tradnl" baseline="0" noProof="0" dirty="0" smtClean="0">
                <a:cs typeface="Arial" charset="0"/>
              </a:rPr>
              <a:t> </a:t>
            </a:r>
            <a:r>
              <a:rPr lang="es-ES_tradnl" noProof="0" dirty="0" smtClean="0">
                <a:cs typeface="Arial" charset="0"/>
              </a:rPr>
              <a:t>de quien sea su audiencia primaria.</a:t>
            </a:r>
            <a:endParaRPr lang="es-ES_tradnl" noProof="0" dirty="0">
              <a:cs typeface="Arial" charset="0"/>
            </a:endParaRPr>
          </a:p>
        </p:txBody>
      </p:sp>
    </p:spTree>
    <p:extLst>
      <p:ext uri="{BB962C8B-B14F-4D97-AF65-F5344CB8AC3E}">
        <p14:creationId xmlns:p14="http://schemas.microsoft.com/office/powerpoint/2010/main" val="3511085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aseline="0" noProof="0" dirty="0" smtClean="0"/>
              <a:t>Sólo para ayudarle a tener un mejor control del flujo de poder o influencia, podría ser de utilidad elaborar rápidamente un mapa de influencia como el que mostramos aquí.</a:t>
            </a:r>
          </a:p>
          <a:p>
            <a:endParaRPr lang="es-ES_tradnl" baseline="0" noProof="0" dirty="0" smtClean="0"/>
          </a:p>
          <a:p>
            <a:r>
              <a:rPr lang="es-ES_tradnl" baseline="0" noProof="0" dirty="0" smtClean="0"/>
              <a:t>Esto le ayuda a apreciar cuan influyente puede ser un grupo o persona determinada (más lejos de la persona que toma decisiones = menos influencia) y también nos permite ver la ruta a través de la cual pueden ejercer influencia.  Hacer esto puede ayudarle a identificar y priorizar los puntos de entrada de la comunicación para tener un efecto de cambio.</a:t>
            </a:r>
          </a:p>
          <a:p>
            <a:endParaRPr lang="es-ES_tradnl" baseline="0" noProof="0" dirty="0" smtClean="0"/>
          </a:p>
          <a:p>
            <a:r>
              <a:rPr lang="es-ES_tradnl" noProof="0" dirty="0" smtClean="0"/>
              <a:t>En la mayoría de los casos, la audiencia primaria serán </a:t>
            </a:r>
            <a:r>
              <a:rPr lang="es-ES_tradnl" baseline="0" noProof="0" dirty="0" smtClean="0"/>
              <a:t>las personas que toman decisiones ubicadas en la parte superior</a:t>
            </a:r>
            <a:r>
              <a:rPr lang="es-ES_tradnl" noProof="0" dirty="0" smtClean="0"/>
              <a:t> y la audiencias secundaria estará</a:t>
            </a:r>
            <a:r>
              <a:rPr lang="es-ES_tradnl" baseline="0" noProof="0" dirty="0" smtClean="0"/>
              <a:t> en </a:t>
            </a:r>
            <a:r>
              <a:rPr lang="es-ES_tradnl" noProof="0" dirty="0" smtClean="0"/>
              <a:t>los dos niveles inferiores.</a:t>
            </a:r>
            <a:endParaRPr lang="es-ES_tradnl" noProof="0"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8</a:t>
            </a:fld>
            <a:endParaRPr lang="en-US" dirty="0"/>
          </a:p>
        </p:txBody>
      </p:sp>
    </p:spTree>
    <p:extLst>
      <p:ext uri="{BB962C8B-B14F-4D97-AF65-F5344CB8AC3E}">
        <p14:creationId xmlns:p14="http://schemas.microsoft.com/office/powerpoint/2010/main" val="36521905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s-ES_tradnl" b="0" baseline="0" noProof="0" dirty="0" smtClean="0">
                <a:cs typeface="Arial" charset="0"/>
              </a:rPr>
              <a:t>No es suficiente identificar y planear su audiencia, pero realmente tienes que CONOCERLOS - para que puedas encontrar la mejor manera para comunicarte con ellos.</a:t>
            </a:r>
          </a:p>
          <a:p>
            <a:pPr eaLnBrk="1" hangingPunct="1"/>
            <a:endParaRPr lang="es-ES_tradnl" b="0" baseline="0" noProof="0" dirty="0" smtClean="0">
              <a:cs typeface="Arial" charset="0"/>
            </a:endParaRPr>
          </a:p>
          <a:p>
            <a:pPr eaLnBrk="1" hangingPunct="1"/>
            <a:r>
              <a:rPr lang="es-ES_tradnl" b="0" baseline="0" noProof="0" dirty="0" smtClean="0">
                <a:cs typeface="Arial" charset="0"/>
              </a:rPr>
              <a:t>Preguntarles: ¿Qué deseamos saber de ellos?  Generar respuestas.</a:t>
            </a:r>
          </a:p>
          <a:p>
            <a:pPr eaLnBrk="1" hangingPunct="1"/>
            <a:endParaRPr lang="es-ES_tradnl" b="0" baseline="0" noProof="0" dirty="0" smtClean="0">
              <a:cs typeface="Arial" charset="0"/>
            </a:endParaRPr>
          </a:p>
          <a:p>
            <a:pPr eaLnBrk="1" hangingPunct="1"/>
            <a:r>
              <a:rPr lang="es-ES_tradnl" b="0" baseline="0" noProof="0" dirty="0" smtClean="0">
                <a:cs typeface="Arial" charset="0"/>
              </a:rPr>
              <a:t>Necesitará hacer algunas tareas en casa y encontrar las respuestas a preguntas como estas:</a:t>
            </a:r>
            <a:endParaRPr lang="es-ES_tradnl" b="0" noProof="0" dirty="0" smtClean="0">
              <a:cs typeface="Arial" charset="0"/>
            </a:endParaRPr>
          </a:p>
          <a:p>
            <a:pPr eaLnBrk="1" hangingPunct="1"/>
            <a:endParaRPr lang="es-ES_tradnl" b="0" noProof="0" dirty="0" smtClean="0">
              <a:cs typeface="Arial" charset="0"/>
            </a:endParaRPr>
          </a:p>
          <a:p>
            <a:pPr marL="171450" indent="-171450" eaLnBrk="1" hangingPunct="1">
              <a:buFontTx/>
              <a:buChar char="-"/>
            </a:pPr>
            <a:r>
              <a:rPr lang="es-ES_tradnl" b="0" baseline="0" noProof="0" dirty="0" smtClean="0">
                <a:cs typeface="Arial" charset="0"/>
              </a:rPr>
              <a:t>¿Qué saben sobre el tema? (¿Es preciso? Es de actualidad?). ¿Les interesa su tema? (¿Se ajusta a sus objetivos políticos? ¿Personalmente, les importa? ¿Alguna vez han hecho declaraciones públicas sobre este? ¿Qué demuestra su récord de votación/apoyo?)</a:t>
            </a:r>
          </a:p>
          <a:p>
            <a:pPr marL="171450" indent="-171450" eaLnBrk="1" hangingPunct="1">
              <a:buFontTx/>
              <a:buChar char="-"/>
            </a:pPr>
            <a:r>
              <a:rPr lang="es-ES_tradnl" b="0" noProof="0" dirty="0" smtClean="0">
                <a:cs typeface="Arial" charset="0"/>
              </a:rPr>
              <a:t>¿A</a:t>
            </a:r>
            <a:r>
              <a:rPr lang="es-ES_tradnl" b="0" baseline="0" noProof="0" dirty="0" smtClean="0">
                <a:cs typeface="Arial" charset="0"/>
              </a:rPr>
              <a:t> quién</a:t>
            </a:r>
            <a:r>
              <a:rPr lang="es-ES_tradnl" b="0" noProof="0" dirty="0" smtClean="0">
                <a:cs typeface="Arial" charset="0"/>
              </a:rPr>
              <a:t> escuchan? (Acá es donde entra la audiencia secundaria.   Conozca</a:t>
            </a:r>
            <a:r>
              <a:rPr lang="es-ES_tradnl" b="0" baseline="0" noProof="0" dirty="0" smtClean="0">
                <a:cs typeface="Arial" charset="0"/>
              </a:rPr>
              <a:t> en quién confía su </a:t>
            </a:r>
            <a:r>
              <a:rPr lang="es-ES_tradnl" b="0" noProof="0" dirty="0" smtClean="0">
                <a:cs typeface="Arial" charset="0"/>
              </a:rPr>
              <a:t>audiencia primaria y de quién</a:t>
            </a:r>
            <a:r>
              <a:rPr lang="es-ES_tradnl" b="0" baseline="0" noProof="0" dirty="0" smtClean="0">
                <a:cs typeface="Arial" charset="0"/>
              </a:rPr>
              <a:t> </a:t>
            </a:r>
            <a:r>
              <a:rPr lang="es-ES_tradnl" b="0" noProof="0" dirty="0" smtClean="0">
                <a:cs typeface="Arial" charset="0"/>
              </a:rPr>
              <a:t>depende para información o asesoramiento. </a:t>
            </a:r>
            <a:r>
              <a:rPr lang="es-ES_tradnl" b="0" baseline="0" noProof="0" dirty="0" smtClean="0">
                <a:cs typeface="Arial" charset="0"/>
              </a:rPr>
              <a:t> </a:t>
            </a:r>
            <a:r>
              <a:rPr lang="es-ES_tradnl" b="0" noProof="0" dirty="0" smtClean="0">
                <a:cs typeface="Arial" charset="0"/>
              </a:rPr>
              <a:t>También, conozca con qué tipo</a:t>
            </a:r>
            <a:r>
              <a:rPr lang="es-ES_tradnl" b="0" baseline="0" noProof="0" dirty="0" smtClean="0">
                <a:cs typeface="Arial" charset="0"/>
              </a:rPr>
              <a:t> de personas </a:t>
            </a:r>
            <a:r>
              <a:rPr lang="es-ES_tradnl" b="0" noProof="0" dirty="0" smtClean="0">
                <a:cs typeface="Arial" charset="0"/>
              </a:rPr>
              <a:t>se relaciona </a:t>
            </a:r>
            <a:r>
              <a:rPr lang="es-ES_tradnl" b="0" baseline="0" noProof="0" dirty="0" smtClean="0">
                <a:cs typeface="Arial" charset="0"/>
              </a:rPr>
              <a:t>bien </a:t>
            </a:r>
            <a:r>
              <a:rPr lang="es-ES_tradnl" b="0" noProof="0" dirty="0" smtClean="0">
                <a:cs typeface="Arial" charset="0"/>
              </a:rPr>
              <a:t>para que pueda</a:t>
            </a:r>
            <a:r>
              <a:rPr lang="es-ES_tradnl" b="0" baseline="0" noProof="0" dirty="0" smtClean="0">
                <a:cs typeface="Arial" charset="0"/>
              </a:rPr>
              <a:t> determinar </a:t>
            </a:r>
            <a:r>
              <a:rPr lang="es-ES_tradnl" b="0" noProof="0" dirty="0" smtClean="0">
                <a:cs typeface="Arial" charset="0"/>
              </a:rPr>
              <a:t>quién es el mejor para hacer llegar </a:t>
            </a:r>
            <a:r>
              <a:rPr lang="es-ES_tradnl" b="0" baseline="0" noProof="0" dirty="0" smtClean="0">
                <a:cs typeface="Arial" charset="0"/>
              </a:rPr>
              <a:t>el </a:t>
            </a:r>
            <a:r>
              <a:rPr lang="es-ES_tradnl" b="0" noProof="0" dirty="0" smtClean="0">
                <a:cs typeface="Arial" charset="0"/>
              </a:rPr>
              <a:t>mensaje.  ¿Es alguien extranjero? ¿Un investigador? ¿Otro legislador?).</a:t>
            </a:r>
          </a:p>
          <a:p>
            <a:pPr marL="171450" indent="-171450" eaLnBrk="1" hangingPunct="1">
              <a:buFontTx/>
              <a:buChar char="-"/>
            </a:pPr>
            <a:r>
              <a:rPr lang="es-ES_tradnl" altLang="en-US" sz="1200" b="0" baseline="0" noProof="0" dirty="0" smtClean="0"/>
              <a:t>¿Cómo obtienen la información? (Por ejemplo, los legisladores pocas veces leen reportes de investigación.  Y ciertamente no leen revistas científicas.  Pero es posible que muchos obtengan su información de las noticias.  Muchos también son sensibles a lo que se dice de ellos en las noticias.  Entonces averigüe qué periódicos leen generalmente o qué canales de TV ven o qué estaciones de radio escuchan.  En muchos escenarios, es bien sabido de qué fuente de información dependen normalmente los legisladores, así que pregúntele a algunos de sus colegas de confianza si no estás seguro. También es un mundo cambiante, por lo que incluso se puede obtener información de Twitter o Facebook!</a:t>
            </a:r>
            <a:endParaRPr lang="es-ES_tradnl" b="0" noProof="0" dirty="0" smtClean="0">
              <a:cs typeface="Arial" charset="0"/>
            </a:endParaRPr>
          </a:p>
          <a:p>
            <a:pPr marL="171450" indent="-171450" eaLnBrk="1" hangingPunct="1">
              <a:buFontTx/>
              <a:buChar char="-"/>
            </a:pPr>
            <a:r>
              <a:rPr lang="es-ES_tradnl" b="0" baseline="0" noProof="0" dirty="0" smtClean="0">
                <a:cs typeface="Arial" charset="0"/>
              </a:rPr>
              <a:t>¿Qué les impulsa o motiva? (Necesita conocer qué motiva a los que toman decisiones para que pueda elaborar sus mensajes de manera adecuada.  ¿Están tratando de hacerse un nombre por sí mismos? ¿Quieren ser vistos como alguien humanitario? ¿Le preocupan más los temas económicos? ¿Quieren verse bien entre cierto grupo de personas? ¿Es un año electoral? Este tipo de información puede ser vital para ayudarle a atinar el golpe preciso cuando se comunique con ellos).</a:t>
            </a:r>
          </a:p>
          <a:p>
            <a:pPr marL="171450" indent="-171450" eaLnBrk="1" hangingPunct="1">
              <a:buFontTx/>
              <a:buChar char="-"/>
            </a:pPr>
            <a:r>
              <a:rPr lang="es-ES_tradnl" b="0" baseline="0" noProof="0" dirty="0" smtClean="0">
                <a:cs typeface="Arial" charset="0"/>
              </a:rPr>
              <a:t>¿Qué restricciones podrían enfrentar? – entienda que tener a esta persona de nuestro lado puede no ser suficiente.  Podrían enfrentar algunos obstáculos de su lado para tener un efecto de cambio.  Entre mas conozcas estos obstáculos, más trabajo podrías tener para abordarlos. ¿Se ven obstaculizados por los presupuestos? ¿Por los compromisos existentes? ¿O cualquier otra cosa?</a:t>
            </a:r>
          </a:p>
          <a:p>
            <a:pPr marL="171450" indent="-171450" eaLnBrk="1" hangingPunct="1">
              <a:buFontTx/>
              <a:buChar char="-"/>
            </a:pPr>
            <a:r>
              <a:rPr lang="es-ES_tradnl" b="0" noProof="0" dirty="0" smtClean="0">
                <a:cs typeface="Arial" charset="0"/>
              </a:rPr>
              <a:t>¿Han hecho</a:t>
            </a:r>
            <a:r>
              <a:rPr lang="es-ES_tradnl" b="0" baseline="0" noProof="0" dirty="0" smtClean="0">
                <a:cs typeface="Arial" charset="0"/>
              </a:rPr>
              <a:t> </a:t>
            </a:r>
            <a:r>
              <a:rPr lang="es-ES_tradnl" b="0" noProof="0" dirty="0" smtClean="0">
                <a:cs typeface="Arial" charset="0"/>
              </a:rPr>
              <a:t>compromisos u</a:t>
            </a:r>
            <a:r>
              <a:rPr lang="es-ES_tradnl" b="0" baseline="0" noProof="0" dirty="0" smtClean="0">
                <a:cs typeface="Arial" charset="0"/>
              </a:rPr>
              <a:t> otros los </a:t>
            </a:r>
            <a:r>
              <a:rPr lang="es-ES_tradnl" b="0" noProof="0" dirty="0" smtClean="0">
                <a:cs typeface="Arial" charset="0"/>
              </a:rPr>
              <a:t>han hecho en su nombre? </a:t>
            </a:r>
            <a:r>
              <a:rPr lang="es-ES_tradnl" b="0" baseline="0" noProof="0" dirty="0" smtClean="0">
                <a:cs typeface="Arial" charset="0"/>
              </a:rPr>
              <a:t> </a:t>
            </a:r>
            <a:r>
              <a:rPr lang="es-ES_tradnl" b="0" noProof="0" dirty="0" smtClean="0">
                <a:cs typeface="Arial" charset="0"/>
              </a:rPr>
              <a:t>Por ejemplo, si han declarado públicamente que</a:t>
            </a:r>
            <a:r>
              <a:rPr lang="es-ES_tradnl" b="0" baseline="0" noProof="0" dirty="0" smtClean="0">
                <a:cs typeface="Arial" charset="0"/>
              </a:rPr>
              <a:t> alcanzará</a:t>
            </a:r>
            <a:r>
              <a:rPr lang="es-ES_tradnl" b="0" noProof="0" dirty="0" smtClean="0">
                <a:cs typeface="Arial" charset="0"/>
              </a:rPr>
              <a:t> un determinado nivel en la prestación de servicios, ¿se puede comparar la realidad</a:t>
            </a:r>
            <a:r>
              <a:rPr lang="es-ES_tradnl" b="0" baseline="0" noProof="0" dirty="0" smtClean="0">
                <a:cs typeface="Arial" charset="0"/>
              </a:rPr>
              <a:t> </a:t>
            </a:r>
            <a:r>
              <a:rPr lang="es-ES_tradnl" b="0" noProof="0" dirty="0" smtClean="0">
                <a:cs typeface="Arial" charset="0"/>
              </a:rPr>
              <a:t>con su compromiso para</a:t>
            </a:r>
            <a:r>
              <a:rPr lang="es-ES_tradnl" b="0" baseline="0" noProof="0" dirty="0" smtClean="0">
                <a:cs typeface="Arial" charset="0"/>
              </a:rPr>
              <a:t> que sean responsables</a:t>
            </a:r>
            <a:r>
              <a:rPr lang="es-ES_tradnl" b="0" noProof="0" dirty="0" smtClean="0">
                <a:cs typeface="Arial" charset="0"/>
              </a:rPr>
              <a:t>?</a:t>
            </a:r>
            <a:endParaRPr lang="es-ES_tradnl" b="0" noProof="0" dirty="0">
              <a:cs typeface="Arial" charset="0"/>
            </a:endParaRPr>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9</a:t>
            </a:fld>
            <a:endParaRPr lang="en-US" dirty="0"/>
          </a:p>
        </p:txBody>
      </p:sp>
    </p:spTree>
    <p:extLst>
      <p:ext uri="{BB962C8B-B14F-4D97-AF65-F5344CB8AC3E}">
        <p14:creationId xmlns:p14="http://schemas.microsoft.com/office/powerpoint/2010/main" val="2551902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1.xml"/><Relationship Id="rId3"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wmf"/></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7.jpeg"/></Relationships>
</file>

<file path=ppt/slideLayouts/_rels/slideLayout26.xml.rels><?xml version="1.0" encoding="UTF-8" standalone="yes"?>
<Relationships xmlns="http://schemas.openxmlformats.org/package/2006/relationships"><Relationship Id="rId3" Type="http://schemas.microsoft.com/office/2007/relationships/hdphoto" Target="../media/hdphoto2.wdp"/><Relationship Id="rId4"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eg"/><Relationship Id="rId3"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eg"/><Relationship Id="rId3"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3" Type="http://schemas.microsoft.com/office/2007/relationships/hdphoto" Target="../media/hdphoto3.wdp"/><Relationship Id="rId4"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eg"/><Relationship Id="rId3" Type="http://schemas.openxmlformats.org/officeDocument/2006/relationships/image" Target="../media/image15.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w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7909" name="Rectangle 85"/>
          <p:cNvSpPr>
            <a:spLocks noGrp="1" noChangeArrowheads="1"/>
          </p:cNvSpPr>
          <p:nvPr>
            <p:ph type="ctrTitle" sz="quarter"/>
          </p:nvPr>
        </p:nvSpPr>
        <p:spPr>
          <a:xfrm>
            <a:off x="838200" y="2098675"/>
            <a:ext cx="6248400" cy="1447800"/>
          </a:xfrm>
        </p:spPr>
        <p:txBody>
          <a:bodyPr anchor="b"/>
          <a:lstStyle>
            <a:lvl1pPr>
              <a:defRPr/>
            </a:lvl1pPr>
          </a:lstStyle>
          <a:p>
            <a:pPr lvl="0"/>
            <a:r>
              <a:rPr lang="en-US" noProof="0"/>
              <a:t>Click to edit Master title style</a:t>
            </a:r>
          </a:p>
        </p:txBody>
      </p:sp>
      <p:sp>
        <p:nvSpPr>
          <p:cNvPr id="77910" name="Rectangle 86"/>
          <p:cNvSpPr>
            <a:spLocks noGrp="1" noChangeArrowheads="1"/>
          </p:cNvSpPr>
          <p:nvPr>
            <p:ph type="subTitle" sz="quarter" idx="1"/>
          </p:nvPr>
        </p:nvSpPr>
        <p:spPr>
          <a:xfrm>
            <a:off x="838200" y="3775075"/>
            <a:ext cx="6248400" cy="1101725"/>
          </a:xfrm>
        </p:spPr>
        <p:txBody>
          <a:bodyPr/>
          <a:lstStyle>
            <a:lvl1pPr marL="0" indent="0">
              <a:buFont typeface="Wingdings" pitchFamily="2" charset="2"/>
              <a:buNone/>
              <a:defRPr>
                <a:solidFill>
                  <a:srgbClr val="000000"/>
                </a:solidFill>
              </a:defRPr>
            </a:lvl1pPr>
          </a:lstStyle>
          <a:p>
            <a:pPr lvl="0"/>
            <a:r>
              <a:rPr lang="en-US" noProof="0"/>
              <a:t>Click to edit Master subtitle style</a:t>
            </a:r>
          </a:p>
        </p:txBody>
      </p:sp>
      <p:sp>
        <p:nvSpPr>
          <p:cNvPr id="5" name="Rectangle 87"/>
          <p:cNvSpPr>
            <a:spLocks noGrp="1" noChangeArrowheads="1"/>
          </p:cNvSpPr>
          <p:nvPr>
            <p:ph type="ftr" sz="quarter" idx="10"/>
          </p:nvPr>
        </p:nvSpPr>
        <p:spPr bwMode="auto">
          <a:xfrm>
            <a:off x="2362200" y="6400800"/>
            <a:ext cx="6324600" cy="457200"/>
          </a:xfrm>
          <a:prstGeom prst="rect">
            <a:avLst/>
          </a:prstGeom>
          <a:extLst/>
        </p:spPr>
        <p:txBody>
          <a:bodyPr vert="horz" wrap="square" lIns="91440" tIns="45720" rIns="91440" bIns="45720" numCol="1" anchor="t" anchorCtr="0" compatLnSpc="1">
            <a:prstTxWarp prst="textNoShape">
              <a:avLst/>
            </a:prstTxWarp>
          </a:bodyPr>
          <a:lstStyle>
            <a:lvl1pPr eaLnBrk="0" hangingPunct="0">
              <a:defRPr sz="1200" b="1">
                <a:ea typeface="ＭＳ Ｐゴシック" charset="-128"/>
                <a:cs typeface="+mn-cs"/>
              </a:defRPr>
            </a:lvl1pPr>
          </a:lstStyle>
          <a:p>
            <a:pPr>
              <a:defRPr/>
            </a:pPr>
            <a:r>
              <a:rPr lang="en-US" dirty="0"/>
              <a:t>POPULATION REFERENCE BUREAU | www.prb.org</a:t>
            </a:r>
          </a:p>
        </p:txBody>
      </p:sp>
    </p:spTree>
  </p:cSld>
  <p:clrMapOvr>
    <a:overrideClrMapping bg1="dk2" tx1="lt1" bg2="dk1"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29425" y="533400"/>
            <a:ext cx="1933575"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23938" y="533400"/>
            <a:ext cx="5653087"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Text Placeholder 2"/>
          <p:cNvSpPr>
            <a:spLocks noGrp="1"/>
          </p:cNvSpPr>
          <p:nvPr>
            <p:ph type="body" sz="half" idx="1"/>
          </p:nvPr>
        </p:nvSpPr>
        <p:spPr>
          <a:xfrm>
            <a:off x="1033463" y="1676400"/>
            <a:ext cx="3787775"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4973638" y="1676400"/>
            <a:ext cx="3789362" cy="4648200"/>
          </a:xfrm>
        </p:spPr>
        <p:txBody>
          <a:bodyPr/>
          <a:lstStyle/>
          <a:p>
            <a:pPr lvl="0"/>
            <a:endParaRPr lang="en-US" noProof="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Text Placeholder 2"/>
          <p:cNvSpPr>
            <a:spLocks noGrp="1"/>
          </p:cNvSpPr>
          <p:nvPr>
            <p:ph type="body" sz="half" idx="1"/>
          </p:nvPr>
        </p:nvSpPr>
        <p:spPr>
          <a:xfrm>
            <a:off x="1033463" y="1676400"/>
            <a:ext cx="3787775"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8800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84" descr="titlepagebg_solidblue"/>
          <p:cNvPicPr>
            <a:picLocks noChangeAspect="1" noChangeArrowheads="1"/>
          </p:cNvPicPr>
          <p:nvPr userDrawn="1"/>
        </p:nvPicPr>
        <p:blipFill>
          <a:blip r:embed="rId2"/>
          <a:srcRect/>
          <a:stretch>
            <a:fillRect/>
          </a:stretch>
        </p:blipFill>
        <p:spPr bwMode="auto">
          <a:xfrm>
            <a:off x="0" y="0"/>
            <a:ext cx="9148763" cy="6888163"/>
          </a:xfrm>
          <a:prstGeom prst="rect">
            <a:avLst/>
          </a:prstGeom>
          <a:noFill/>
          <a:ln w="9525">
            <a:noFill/>
            <a:miter lim="800000"/>
            <a:headEnd/>
            <a:tailEnd/>
          </a:ln>
        </p:spPr>
      </p:pic>
      <p:sp>
        <p:nvSpPr>
          <p:cNvPr id="77909" name="Rectangle 85"/>
          <p:cNvSpPr>
            <a:spLocks noGrp="1" noChangeArrowheads="1"/>
          </p:cNvSpPr>
          <p:nvPr>
            <p:ph type="ctrTitle" sz="quarter" hasCustomPrompt="1"/>
          </p:nvPr>
        </p:nvSpPr>
        <p:spPr>
          <a:xfrm>
            <a:off x="838200" y="3378422"/>
            <a:ext cx="6248400" cy="583978"/>
          </a:xfrm>
        </p:spPr>
        <p:txBody>
          <a:bodyPr anchor="b"/>
          <a:lstStyle>
            <a:lvl1pPr>
              <a:defRPr sz="4000" spc="300">
                <a:solidFill>
                  <a:schemeClr val="tx1"/>
                </a:solidFill>
              </a:defRPr>
            </a:lvl1pPr>
          </a:lstStyle>
          <a:p>
            <a:pPr lvl="0"/>
            <a:r>
              <a:rPr lang="en-US" noProof="0" dirty="0"/>
              <a:t>CLICK TO EDIT</a:t>
            </a:r>
          </a:p>
        </p:txBody>
      </p:sp>
      <p:sp>
        <p:nvSpPr>
          <p:cNvPr id="77910" name="Rectangle 86"/>
          <p:cNvSpPr>
            <a:spLocks noGrp="1" noChangeArrowheads="1"/>
          </p:cNvSpPr>
          <p:nvPr>
            <p:ph type="subTitle" sz="quarter" idx="1" hasCustomPrompt="1"/>
          </p:nvPr>
        </p:nvSpPr>
        <p:spPr>
          <a:xfrm>
            <a:off x="838200" y="3886200"/>
            <a:ext cx="7552848" cy="879212"/>
          </a:xfrm>
        </p:spPr>
        <p:txBody>
          <a:bodyPr/>
          <a:lstStyle>
            <a:lvl1pPr marL="0" indent="0">
              <a:buFont typeface="Wingdings" pitchFamily="2" charset="2"/>
              <a:buNone/>
              <a:defRPr sz="6200" b="1" spc="300">
                <a:solidFill>
                  <a:schemeClr val="accent5"/>
                </a:solidFill>
                <a:latin typeface="+mj-lt"/>
              </a:defRPr>
            </a:lvl1pPr>
          </a:lstStyle>
          <a:p>
            <a:pPr lvl="0"/>
            <a:r>
              <a:rPr lang="en-US" noProof="0" dirty="0"/>
              <a:t>CLICK TO EDIT</a:t>
            </a:r>
          </a:p>
        </p:txBody>
      </p:sp>
      <p:sp>
        <p:nvSpPr>
          <p:cNvPr id="10" name="Rectangle 9"/>
          <p:cNvSpPr/>
          <p:nvPr userDrawn="1"/>
        </p:nvSpPr>
        <p:spPr>
          <a:xfrm>
            <a:off x="3962400" y="5996408"/>
            <a:ext cx="4428648" cy="307777"/>
          </a:xfrm>
          <a:prstGeom prst="rect">
            <a:avLst/>
          </a:prstGeom>
        </p:spPr>
        <p:txBody>
          <a:bodyPr wrap="none">
            <a:spAutoFit/>
          </a:bodyPr>
          <a:lstStyle/>
          <a:p>
            <a:r>
              <a:rPr lang="en-US" sz="1400" dirty="0">
                <a:solidFill>
                  <a:schemeClr val="accent1"/>
                </a:solidFill>
              </a:rPr>
              <a:t>POPULATION REFERENCE BUREAU | www.prb.org</a:t>
            </a:r>
          </a:p>
        </p:txBody>
      </p:sp>
      <p:sp>
        <p:nvSpPr>
          <p:cNvPr id="8" name="Text Placeholder 7"/>
          <p:cNvSpPr>
            <a:spLocks noGrp="1"/>
          </p:cNvSpPr>
          <p:nvPr>
            <p:ph type="body" sz="quarter" idx="10" hasCustomPrompt="1"/>
          </p:nvPr>
        </p:nvSpPr>
        <p:spPr>
          <a:xfrm>
            <a:off x="838200" y="5412430"/>
            <a:ext cx="4724400" cy="457200"/>
          </a:xfrm>
        </p:spPr>
        <p:txBody>
          <a:bodyPr/>
          <a:lstStyle>
            <a:lvl1pPr marL="0" indent="0" algn="l">
              <a:buNone/>
              <a:defRPr sz="2400" b="0">
                <a:solidFill>
                  <a:srgbClr val="FFFFFF"/>
                </a:solidFill>
                <a:latin typeface="Arial" panose="020B0604020202020204" pitchFamily="34" charset="0"/>
                <a:cs typeface="Arial" panose="020B0604020202020204" pitchFamily="34" charset="0"/>
              </a:defRPr>
            </a:lvl1pPr>
          </a:lstStyle>
          <a:p>
            <a:pPr lvl="0"/>
            <a:r>
              <a:rPr lang="en-US" dirty="0"/>
              <a:t>PRESENTERS: Your Name</a:t>
            </a:r>
          </a:p>
        </p:txBody>
      </p:sp>
      <p:sp>
        <p:nvSpPr>
          <p:cNvPr id="9" name="Text Placeholder 7"/>
          <p:cNvSpPr>
            <a:spLocks noGrp="1"/>
          </p:cNvSpPr>
          <p:nvPr>
            <p:ph type="body" sz="quarter" idx="11" hasCustomPrompt="1"/>
          </p:nvPr>
        </p:nvSpPr>
        <p:spPr>
          <a:xfrm>
            <a:off x="838200" y="5996408"/>
            <a:ext cx="3048000" cy="371515"/>
          </a:xfrm>
        </p:spPr>
        <p:txBody>
          <a:bodyPr/>
          <a:lstStyle>
            <a:lvl1pPr marL="0" indent="0" algn="l">
              <a:buNone/>
              <a:defRPr sz="1600" b="1">
                <a:solidFill>
                  <a:srgbClr val="FFFFFF"/>
                </a:solidFill>
                <a:latin typeface="Arial" panose="020B0604020202020204" pitchFamily="34" charset="0"/>
                <a:cs typeface="Arial" panose="020B0604020202020204" pitchFamily="34" charset="0"/>
              </a:defRPr>
            </a:lvl1pPr>
          </a:lstStyle>
          <a:p>
            <a:pPr lvl="0"/>
            <a:r>
              <a:rPr lang="en-US" dirty="0"/>
              <a:t>Date</a:t>
            </a:r>
          </a:p>
        </p:txBody>
      </p:sp>
    </p:spTree>
    <p:extLst>
      <p:ext uri="{BB962C8B-B14F-4D97-AF65-F5344CB8AC3E}">
        <p14:creationId xmlns:p14="http://schemas.microsoft.com/office/powerpoint/2010/main" val="10440240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Placeholder 7"/>
          <p:cNvSpPr>
            <a:spLocks noGrp="1"/>
          </p:cNvSpPr>
          <p:nvPr>
            <p:ph type="body" sz="quarter" idx="10" hasCustomPrompt="1"/>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magna </a:t>
            </a:r>
            <a:r>
              <a:rPr lang="en-US" dirty="0" err="1"/>
              <a:t>aliqua</a:t>
            </a:r>
            <a:r>
              <a:rPr lang="en-US" dirty="0"/>
              <a:t>. </a:t>
            </a:r>
            <a:r>
              <a:rPr lang="en-US" dirty="0" err="1"/>
              <a:t>Duis</a:t>
            </a:r>
            <a:r>
              <a:rPr lang="en-US" dirty="0"/>
              <a:t> </a:t>
            </a:r>
            <a:r>
              <a:rPr lang="en-US" dirty="0" err="1"/>
              <a:t>aute</a:t>
            </a:r>
            <a:r>
              <a:rPr lang="en-US" dirty="0"/>
              <a:t> </a:t>
            </a:r>
            <a:r>
              <a:rPr lang="en-US" dirty="0" err="1"/>
              <a:t>irure</a:t>
            </a:r>
            <a:r>
              <a:rPr lang="en-US" dirty="0"/>
              <a:t> dolor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a:t>
            </a:r>
          </a:p>
        </p:txBody>
      </p:sp>
      <p:sp>
        <p:nvSpPr>
          <p:cNvPr id="9" name="Rectangle 8"/>
          <p:cNvSpPr/>
          <p:nvPr userDrawn="1"/>
        </p:nvSpPr>
        <p:spPr bwMode="auto">
          <a:xfrm flipV="1">
            <a:off x="128016" y="5056632"/>
            <a:ext cx="8874839" cy="1682496"/>
          </a:xfrm>
          <a:prstGeom prst="rect">
            <a:avLst/>
          </a:prstGeom>
          <a:solidFill>
            <a:srgbClr val="717073">
              <a:alpha val="82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11" name="Picture 10"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939714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ote Layout-no photo">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Placeholder 7"/>
          <p:cNvSpPr>
            <a:spLocks noGrp="1"/>
          </p:cNvSpPr>
          <p:nvPr>
            <p:ph type="body" sz="quarter" idx="10" hasCustomPrompt="1"/>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magna </a:t>
            </a:r>
            <a:r>
              <a:rPr lang="en-US" dirty="0" err="1"/>
              <a:t>aliqua</a:t>
            </a:r>
            <a:r>
              <a:rPr lang="en-US" dirty="0"/>
              <a:t>. </a:t>
            </a:r>
            <a:r>
              <a:rPr lang="en-US" dirty="0" err="1"/>
              <a:t>Duis</a:t>
            </a:r>
            <a:r>
              <a:rPr lang="en-US" dirty="0"/>
              <a:t> </a:t>
            </a:r>
            <a:r>
              <a:rPr lang="en-US" dirty="0" err="1"/>
              <a:t>aute</a:t>
            </a:r>
            <a:r>
              <a:rPr lang="en-US" dirty="0"/>
              <a:t> </a:t>
            </a:r>
            <a:r>
              <a:rPr lang="en-US" dirty="0" err="1"/>
              <a:t>irure</a:t>
            </a:r>
            <a:r>
              <a:rPr lang="en-US" dirty="0"/>
              <a:t> dolor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a:t>
            </a:r>
          </a:p>
        </p:txBody>
      </p:sp>
      <p:pic>
        <p:nvPicPr>
          <p:cNvPr id="11" name="Picture 10"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19708499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as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1471" y="533400"/>
            <a:ext cx="4041530" cy="685800"/>
          </a:xfrm>
        </p:spPr>
        <p:txBody>
          <a:bodyPr/>
          <a:lstStyle/>
          <a:p>
            <a:r>
              <a:rPr lang="en-US" dirty="0"/>
              <a:t>TITLE STYLE</a:t>
            </a:r>
          </a:p>
        </p:txBody>
      </p:sp>
      <p:sp>
        <p:nvSpPr>
          <p:cNvPr id="5" name="Text Placeholder 4"/>
          <p:cNvSpPr>
            <a:spLocks noGrp="1"/>
          </p:cNvSpPr>
          <p:nvPr>
            <p:ph type="body" sz="quarter" idx="10"/>
          </p:nvPr>
        </p:nvSpPr>
        <p:spPr>
          <a:xfrm>
            <a:off x="911225" y="1600200"/>
            <a:ext cx="7318375"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818151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w Example Layout">
    <p:spTree>
      <p:nvGrpSpPr>
        <p:cNvPr id="1" name=""/>
        <p:cNvGrpSpPr/>
        <p:nvPr/>
      </p:nvGrpSpPr>
      <p:grpSpPr>
        <a:xfrm>
          <a:off x="0" y="0"/>
          <a:ext cx="0" cy="0"/>
          <a:chOff x="0" y="0"/>
          <a:chExt cx="0" cy="0"/>
        </a:xfrm>
      </p:grpSpPr>
      <p:sp>
        <p:nvSpPr>
          <p:cNvPr id="10" name="Title 9"/>
          <p:cNvSpPr>
            <a:spLocks noGrp="1"/>
          </p:cNvSpPr>
          <p:nvPr>
            <p:ph type="title" hasCustomPrompt="1"/>
          </p:nvPr>
        </p:nvSpPr>
        <p:spPr>
          <a:xfrm>
            <a:off x="911471" y="533400"/>
            <a:ext cx="3889130" cy="685800"/>
          </a:xfrm>
        </p:spPr>
        <p:txBody>
          <a:bodyPr/>
          <a:lstStyle/>
          <a:p>
            <a:r>
              <a:rPr lang="en-US" dirty="0"/>
              <a:t>TITLE STYLE</a:t>
            </a:r>
          </a:p>
        </p:txBody>
      </p:sp>
      <p:sp>
        <p:nvSpPr>
          <p:cNvPr id="3" name="Rectangle 2"/>
          <p:cNvSpPr/>
          <p:nvPr userDrawn="1"/>
        </p:nvSpPr>
        <p:spPr bwMode="auto">
          <a:xfrm>
            <a:off x="931069" y="3886200"/>
            <a:ext cx="7298531" cy="2271117"/>
          </a:xfrm>
          <a:prstGeom prst="rect">
            <a:avLst/>
          </a:prstGeom>
          <a:noFill/>
          <a:ln w="9525" cap="flat" cmpd="sng" algn="ctr">
            <a:solidFill>
              <a:srgbClr val="71707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12" name="Text Placeholder 11"/>
          <p:cNvSpPr>
            <a:spLocks noGrp="1"/>
          </p:cNvSpPr>
          <p:nvPr>
            <p:ph type="body" sz="quarter" idx="10"/>
          </p:nvPr>
        </p:nvSpPr>
        <p:spPr>
          <a:xfrm>
            <a:off x="911225" y="1600200"/>
            <a:ext cx="7318375" cy="1600200"/>
          </a:xfrm>
        </p:spPr>
        <p:txBody>
          <a:body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11"/>
          </p:nvPr>
        </p:nvSpPr>
        <p:spPr>
          <a:xfrm>
            <a:off x="1066800" y="4019491"/>
            <a:ext cx="7010400" cy="2000310"/>
          </a:xfrm>
        </p:spPr>
        <p:txBody>
          <a:bodyPr/>
          <a:lstStyle>
            <a:lvl1pPr marL="0" indent="0">
              <a:buNone/>
              <a:defRPr sz="2400"/>
            </a:lvl1pPr>
          </a:lstStyle>
          <a:p>
            <a:pPr lvl="0"/>
            <a:r>
              <a:rPr lang="en-US"/>
              <a:t>Click to edit Master text styles</a:t>
            </a:r>
          </a:p>
        </p:txBody>
      </p:sp>
      <p:sp>
        <p:nvSpPr>
          <p:cNvPr id="7" name="Text Placeholder 13"/>
          <p:cNvSpPr>
            <a:spLocks noGrp="1"/>
          </p:cNvSpPr>
          <p:nvPr>
            <p:ph type="body" sz="quarter" idx="12" hasCustomPrompt="1"/>
          </p:nvPr>
        </p:nvSpPr>
        <p:spPr>
          <a:xfrm>
            <a:off x="1066800" y="3454081"/>
            <a:ext cx="1981200" cy="365474"/>
          </a:xfrm>
        </p:spPr>
        <p:txBody>
          <a:bodyPr/>
          <a:lstStyle>
            <a:lvl1pPr marL="0" indent="0">
              <a:buNone/>
              <a:defRPr sz="2000" b="1" spc="300"/>
            </a:lvl1pPr>
          </a:lstStyle>
          <a:p>
            <a:pPr lvl="0"/>
            <a:r>
              <a:rPr lang="en-US" dirty="0"/>
              <a:t>EXAMPLE</a:t>
            </a:r>
          </a:p>
        </p:txBody>
      </p:sp>
    </p:spTree>
    <p:extLst>
      <p:ext uri="{BB962C8B-B14F-4D97-AF65-F5344CB8AC3E}">
        <p14:creationId xmlns:p14="http://schemas.microsoft.com/office/powerpoint/2010/main" val="20452140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739062" cy="990600"/>
          </a:xfrm>
        </p:spPr>
        <p:txBody>
          <a:body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vl2pPr>
              <a:buSzPct val="85000"/>
              <a:defRPr/>
            </a:lvl2pPr>
            <a:lvl3pPr>
              <a:buClr>
                <a:srgbClr val="7BC143"/>
              </a:buClr>
              <a:defRPr/>
            </a:lvl3pPr>
            <a:lvl4pPr>
              <a:buClr>
                <a:srgbClr val="7BC143"/>
              </a:buClr>
              <a:defRPr/>
            </a:lvl4pPr>
            <a:lvl5pPr>
              <a:buClr>
                <a:srgbClr val="7BC143"/>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5" name="Title 3"/>
          <p:cNvSpPr>
            <a:spLocks noGrp="1"/>
          </p:cNvSpPr>
          <p:nvPr>
            <p:ph type="title" hasCustomPrompt="1"/>
          </p:nvPr>
        </p:nvSpPr>
        <p:spPr>
          <a:xfrm>
            <a:off x="911471" y="533400"/>
            <a:ext cx="3965330" cy="685800"/>
          </a:xfrm>
        </p:spPr>
        <p:txBody>
          <a:bodyPr/>
          <a:lstStyle>
            <a:lvl1pPr>
              <a:defRPr baseline="0"/>
            </a:lvl1pPr>
          </a:lstStyle>
          <a:p>
            <a:r>
              <a:rPr lang="en-US" dirty="0"/>
              <a:t>TITLE STYLE</a:t>
            </a:r>
          </a:p>
        </p:txBody>
      </p:sp>
      <p:sp>
        <p:nvSpPr>
          <p:cNvPr id="11" name="Content Placeholder 2"/>
          <p:cNvSpPr>
            <a:spLocks noGrp="1"/>
          </p:cNvSpPr>
          <p:nvPr>
            <p:ph idx="10" hasCustomPrompt="1"/>
          </p:nvPr>
        </p:nvSpPr>
        <p:spPr>
          <a:xfrm>
            <a:off x="92394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p:txBody>
      </p:sp>
      <p:sp>
        <p:nvSpPr>
          <p:cNvPr id="12" name="Content Placeholder 2"/>
          <p:cNvSpPr>
            <a:spLocks noGrp="1"/>
          </p:cNvSpPr>
          <p:nvPr>
            <p:ph idx="11" hasCustomPrompt="1"/>
          </p:nvPr>
        </p:nvSpPr>
        <p:spPr>
          <a:xfrm>
            <a:off x="457200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p:txBody>
      </p:sp>
    </p:spTree>
    <p:extLst>
      <p:ext uri="{BB962C8B-B14F-4D97-AF65-F5344CB8AC3E}">
        <p14:creationId xmlns:p14="http://schemas.microsoft.com/office/powerpoint/2010/main" val="7272573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14" name="Picture Placeholder 13"/>
          <p:cNvSpPr>
            <a:spLocks noGrp="1"/>
          </p:cNvSpPr>
          <p:nvPr>
            <p:ph type="pic" sz="quarter" idx="12" hasCustomPrompt="1"/>
          </p:nvPr>
        </p:nvSpPr>
        <p:spPr>
          <a:xfrm>
            <a:off x="911225" y="1355725"/>
            <a:ext cx="7318375" cy="4816475"/>
          </a:xfrm>
        </p:spPr>
        <p:txBody>
          <a:bodyPr anchor="b"/>
          <a:lstStyle>
            <a:lvl1pPr marL="0" indent="0" algn="ctr">
              <a:buNone/>
              <a:defRPr/>
            </a:lvl1pPr>
          </a:lstStyle>
          <a:p>
            <a:r>
              <a:rPr lang="en-US" dirty="0"/>
              <a:t>(insert picture)</a:t>
            </a:r>
          </a:p>
        </p:txBody>
      </p:sp>
      <p:sp>
        <p:nvSpPr>
          <p:cNvPr id="12" name="Rectangle 11"/>
          <p:cNvSpPr/>
          <p:nvPr userDrawn="1"/>
        </p:nvSpPr>
        <p:spPr bwMode="auto">
          <a:xfrm>
            <a:off x="911470" y="1355558"/>
            <a:ext cx="5181600" cy="2574758"/>
          </a:xfrm>
          <a:prstGeom prst="rect">
            <a:avLst/>
          </a:prstGeom>
          <a:solidFill>
            <a:schemeClr val="accent1">
              <a:alpha val="82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 name="Title 1"/>
          <p:cNvSpPr>
            <a:spLocks noGrp="1"/>
          </p:cNvSpPr>
          <p:nvPr>
            <p:ph type="title" hasCustomPrompt="1"/>
          </p:nvPr>
        </p:nvSpPr>
        <p:spPr/>
        <p:txBody>
          <a:bodyPr/>
          <a:lstStyle/>
          <a:p>
            <a:r>
              <a:rPr lang="en-US" dirty="0"/>
              <a:t>TITLE STYLE</a:t>
            </a:r>
          </a:p>
        </p:txBody>
      </p:sp>
      <p:sp>
        <p:nvSpPr>
          <p:cNvPr id="19" name="Content Placeholder 18"/>
          <p:cNvSpPr>
            <a:spLocks noGrp="1"/>
          </p:cNvSpPr>
          <p:nvPr>
            <p:ph sz="quarter" idx="13" hasCustomPrompt="1"/>
          </p:nvPr>
        </p:nvSpPr>
        <p:spPr>
          <a:xfrm>
            <a:off x="911225" y="1355725"/>
            <a:ext cx="4727575" cy="2225675"/>
          </a:xfrm>
          <a:solidFill>
            <a:schemeClr val="accent1">
              <a:alpha val="82000"/>
            </a:schemeClr>
          </a:solidFill>
        </p:spPr>
        <p:txBody>
          <a:bodyPr anchor="b"/>
          <a:lstStyle>
            <a:lvl1pPr marL="0" indent="0" algn="ctr">
              <a:buNone/>
              <a:defRPr>
                <a:solidFill>
                  <a:srgbClr val="FFFFFF"/>
                </a:solidFill>
              </a:defRPr>
            </a:lvl1pPr>
          </a:lstStyle>
          <a:p>
            <a:pPr lvl="0"/>
            <a:r>
              <a:rPr lang="en-US" dirty="0"/>
              <a:t>(white box)</a:t>
            </a:r>
          </a:p>
        </p:txBody>
      </p:sp>
      <p:sp>
        <p:nvSpPr>
          <p:cNvPr id="7" name="Text Placeholder 6"/>
          <p:cNvSpPr>
            <a:spLocks noGrp="1"/>
          </p:cNvSpPr>
          <p:nvPr>
            <p:ph type="body" sz="quarter" idx="10" hasCustomPrompt="1"/>
          </p:nvPr>
        </p:nvSpPr>
        <p:spPr>
          <a:xfrm>
            <a:off x="1066800" y="1524000"/>
            <a:ext cx="4419600" cy="533400"/>
          </a:xfrm>
        </p:spPr>
        <p:txBody>
          <a:bodyPr/>
          <a:lstStyle>
            <a:lvl1pPr marL="0" indent="0">
              <a:buFont typeface="Arial" panose="020B0604020202020204" pitchFamily="34" charset="0"/>
              <a:buNone/>
              <a:defRPr b="1">
                <a:solidFill>
                  <a:srgbClr val="265E9E"/>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en-US" dirty="0"/>
              <a:t>Top of list</a:t>
            </a:r>
          </a:p>
        </p:txBody>
      </p:sp>
      <p:sp>
        <p:nvSpPr>
          <p:cNvPr id="11" name="Text Placeholder 10"/>
          <p:cNvSpPr>
            <a:spLocks noGrp="1"/>
          </p:cNvSpPr>
          <p:nvPr>
            <p:ph type="body" sz="quarter" idx="11" hasCustomPrompt="1"/>
          </p:nvPr>
        </p:nvSpPr>
        <p:spPr>
          <a:xfrm>
            <a:off x="1066800" y="2073442"/>
            <a:ext cx="4419600" cy="1355558"/>
          </a:xfrm>
        </p:spPr>
        <p:txBody>
          <a:bodyPr/>
          <a:lstStyle>
            <a:lvl1pPr>
              <a:defRPr sz="2000"/>
            </a:lvl1pPr>
          </a:lstStyle>
          <a:p>
            <a:pPr lvl="0"/>
            <a:r>
              <a:rPr lang="en-US" dirty="0"/>
              <a:t>Second level</a:t>
            </a:r>
          </a:p>
        </p:txBody>
      </p:sp>
    </p:spTree>
    <p:extLst>
      <p:ext uri="{BB962C8B-B14F-4D97-AF65-F5344CB8AC3E}">
        <p14:creationId xmlns:p14="http://schemas.microsoft.com/office/powerpoint/2010/main" val="13444061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 Layout-2">
    <p:spTree>
      <p:nvGrpSpPr>
        <p:cNvPr id="1" name=""/>
        <p:cNvGrpSpPr/>
        <p:nvPr/>
      </p:nvGrpSpPr>
      <p:grpSpPr>
        <a:xfrm>
          <a:off x="0" y="0"/>
          <a:ext cx="0" cy="0"/>
          <a:chOff x="0" y="0"/>
          <a:chExt cx="0" cy="0"/>
        </a:xfrm>
      </p:grpSpPr>
      <p:sp>
        <p:nvSpPr>
          <p:cNvPr id="14" name="Picture Placeholder 13"/>
          <p:cNvSpPr>
            <a:spLocks noGrp="1"/>
          </p:cNvSpPr>
          <p:nvPr>
            <p:ph type="pic" sz="quarter" idx="12" hasCustomPrompt="1"/>
          </p:nvPr>
        </p:nvSpPr>
        <p:spPr>
          <a:xfrm>
            <a:off x="911225" y="1355725"/>
            <a:ext cx="7318375" cy="4816475"/>
          </a:xfrm>
        </p:spPr>
        <p:txBody>
          <a:bodyPr anchor="b"/>
          <a:lstStyle>
            <a:lvl1pPr marL="0" indent="0" algn="ctr">
              <a:buNone/>
              <a:defRPr/>
            </a:lvl1pPr>
          </a:lstStyle>
          <a:p>
            <a:r>
              <a:rPr lang="en-US" dirty="0"/>
              <a:t>(insert picture)</a:t>
            </a:r>
          </a:p>
        </p:txBody>
      </p:sp>
      <p:sp>
        <p:nvSpPr>
          <p:cNvPr id="12" name="Rectangle 11"/>
          <p:cNvSpPr/>
          <p:nvPr userDrawn="1"/>
        </p:nvSpPr>
        <p:spPr bwMode="auto">
          <a:xfrm>
            <a:off x="911470" y="1355558"/>
            <a:ext cx="5181600" cy="2574758"/>
          </a:xfrm>
          <a:prstGeom prst="rect">
            <a:avLst/>
          </a:prstGeom>
          <a:solidFill>
            <a:schemeClr val="accent1">
              <a:alpha val="82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 name="Title 1"/>
          <p:cNvSpPr>
            <a:spLocks noGrp="1"/>
          </p:cNvSpPr>
          <p:nvPr>
            <p:ph type="title" hasCustomPrompt="1"/>
          </p:nvPr>
        </p:nvSpPr>
        <p:spPr/>
        <p:txBody>
          <a:bodyPr/>
          <a:lstStyle/>
          <a:p>
            <a:r>
              <a:rPr lang="en-US" dirty="0"/>
              <a:t>TITLE STYLE</a:t>
            </a:r>
          </a:p>
        </p:txBody>
      </p:sp>
      <p:sp>
        <p:nvSpPr>
          <p:cNvPr id="19" name="Content Placeholder 18"/>
          <p:cNvSpPr>
            <a:spLocks noGrp="1"/>
          </p:cNvSpPr>
          <p:nvPr>
            <p:ph sz="quarter" idx="13" hasCustomPrompt="1"/>
          </p:nvPr>
        </p:nvSpPr>
        <p:spPr>
          <a:xfrm>
            <a:off x="911225" y="1355725"/>
            <a:ext cx="4727575" cy="2225675"/>
          </a:xfrm>
          <a:solidFill>
            <a:srgbClr val="007BC0"/>
          </a:solidFill>
        </p:spPr>
        <p:txBody>
          <a:bodyPr anchor="b"/>
          <a:lstStyle>
            <a:lvl1pPr marL="0" indent="0" algn="ctr">
              <a:buNone/>
              <a:defRPr>
                <a:solidFill>
                  <a:srgbClr val="007BC0"/>
                </a:solidFill>
              </a:defRPr>
            </a:lvl1pPr>
          </a:lstStyle>
          <a:p>
            <a:pPr lvl="0"/>
            <a:r>
              <a:rPr lang="en-US" dirty="0"/>
              <a:t>(blue box)</a:t>
            </a:r>
          </a:p>
        </p:txBody>
      </p:sp>
      <p:sp>
        <p:nvSpPr>
          <p:cNvPr id="7" name="Text Placeholder 6"/>
          <p:cNvSpPr>
            <a:spLocks noGrp="1"/>
          </p:cNvSpPr>
          <p:nvPr>
            <p:ph type="body" sz="quarter" idx="10" hasCustomPrompt="1"/>
          </p:nvPr>
        </p:nvSpPr>
        <p:spPr>
          <a:xfrm>
            <a:off x="1066800" y="1524000"/>
            <a:ext cx="4419600" cy="533400"/>
          </a:xfrm>
        </p:spPr>
        <p:txBody>
          <a:bodyPr/>
          <a:lstStyle>
            <a:lvl1pPr marL="0" indent="0">
              <a:buFont typeface="Arial" panose="020B0604020202020204" pitchFamily="34" charset="0"/>
              <a:buNone/>
              <a:defRPr b="1">
                <a:solidFill>
                  <a:srgbClr val="FFFFFF"/>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en-US" dirty="0"/>
              <a:t>Top of list</a:t>
            </a:r>
          </a:p>
        </p:txBody>
      </p:sp>
      <p:sp>
        <p:nvSpPr>
          <p:cNvPr id="11" name="Text Placeholder 10"/>
          <p:cNvSpPr>
            <a:spLocks noGrp="1"/>
          </p:cNvSpPr>
          <p:nvPr>
            <p:ph type="body" sz="quarter" idx="11" hasCustomPrompt="1"/>
          </p:nvPr>
        </p:nvSpPr>
        <p:spPr>
          <a:xfrm>
            <a:off x="1066800" y="2073442"/>
            <a:ext cx="4419600" cy="1355558"/>
          </a:xfrm>
        </p:spPr>
        <p:txBody>
          <a:bodyPr/>
          <a:lstStyle>
            <a:lvl1pPr>
              <a:buClr>
                <a:srgbClr val="6DCBFF"/>
              </a:buClr>
              <a:defRPr sz="2000">
                <a:solidFill>
                  <a:srgbClr val="FFFFFF"/>
                </a:solidFill>
              </a:defRPr>
            </a:lvl1pPr>
          </a:lstStyle>
          <a:p>
            <a:pPr lvl="0"/>
            <a:r>
              <a:rPr lang="en-US" dirty="0"/>
              <a:t>Second level</a:t>
            </a:r>
          </a:p>
        </p:txBody>
      </p:sp>
    </p:spTree>
    <p:extLst>
      <p:ext uri="{BB962C8B-B14F-4D97-AF65-F5344CB8AC3E}">
        <p14:creationId xmlns:p14="http://schemas.microsoft.com/office/powerpoint/2010/main" val="1002968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62618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Divider Layout-photo">
    <p:spTree>
      <p:nvGrpSpPr>
        <p:cNvPr id="1" name=""/>
        <p:cNvGrpSpPr/>
        <p:nvPr/>
      </p:nvGrpSpPr>
      <p:grpSpPr>
        <a:xfrm>
          <a:off x="0" y="0"/>
          <a:ext cx="0" cy="0"/>
          <a:chOff x="0" y="0"/>
          <a:chExt cx="0" cy="0"/>
        </a:xfrm>
      </p:grpSpPr>
      <p:sp>
        <p:nvSpPr>
          <p:cNvPr id="6" name="Picture Placeholder 5"/>
          <p:cNvSpPr>
            <a:spLocks noGrp="1"/>
          </p:cNvSpPr>
          <p:nvPr>
            <p:ph type="pic" sz="quarter" idx="12" hasCustomPrompt="1"/>
          </p:nvPr>
        </p:nvSpPr>
        <p:spPr>
          <a:xfrm>
            <a:off x="0" y="-81"/>
            <a:ext cx="9144000" cy="6858082"/>
          </a:xfrm>
        </p:spPr>
        <p:txBody>
          <a:bodyPr anchor="t"/>
          <a:lstStyle>
            <a:lvl1pPr marL="0" indent="0" algn="ctr">
              <a:buNone/>
              <a:defRPr baseline="0"/>
            </a:lvl1pPr>
          </a:lstStyle>
          <a:p>
            <a:r>
              <a:rPr lang="en-US" dirty="0"/>
              <a:t>(insert picture under gray box layer)</a:t>
            </a: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5108624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Section Divider Layout-2">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cstate="print">
            <a:extLst>
              <a:ext uri="{BEBA8EAE-BF5A-486C-A8C5-ECC9F3942E4B}">
                <a14:imgProps xmlns:a14="http://schemas.microsoft.com/office/drawing/2010/main">
                  <a14:imgLayer r:embed="rId3">
                    <a14:imgEffect>
                      <a14:colorTemperature colorTemp="10271"/>
                    </a14:imgEffect>
                    <a14:imgEffect>
                      <a14:saturation sat="0"/>
                    </a14:imgEffect>
                    <a14:imgEffect>
                      <a14:brightnessContrast contrast="21000"/>
                    </a14:imgEffect>
                  </a14:imgLayer>
                </a14:imgProps>
              </a:ext>
              <a:ext uri="{28A0092B-C50C-407E-A947-70E740481C1C}">
                <a14:useLocalDpi xmlns:a14="http://schemas.microsoft.com/office/drawing/2010/main" val="0"/>
              </a:ext>
            </a:extLst>
          </a:blip>
          <a:srcRect r="11565"/>
          <a:stretch/>
        </p:blipFill>
        <p:spPr>
          <a:xfrm flipH="1">
            <a:off x="-2006" y="0"/>
            <a:ext cx="9146005" cy="6894758"/>
          </a:xfrm>
          <a:prstGeom prst="rect">
            <a:avLst/>
          </a:prstGeom>
        </p:spPr>
      </p:pic>
      <p:sp>
        <p:nvSpPr>
          <p:cNvPr id="4" name="Rectangle 3"/>
          <p:cNvSpPr/>
          <p:nvPr userDrawn="1"/>
        </p:nvSpPr>
        <p:spPr bwMode="auto">
          <a:xfrm>
            <a:off x="0" y="0"/>
            <a:ext cx="9148010" cy="6894758"/>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8285838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Divider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7386" r="3984"/>
          <a:stretch/>
        </p:blipFill>
        <p:spPr>
          <a:xfrm>
            <a:off x="0" y="0"/>
            <a:ext cx="9144000" cy="6878053"/>
          </a:xfrm>
          <a:prstGeom prst="rect">
            <a:avLst/>
          </a:prstGeom>
        </p:spPr>
      </p:pic>
      <p:sp>
        <p:nvSpPr>
          <p:cNvPr id="4" name="Rectangle 3"/>
          <p:cNvSpPr/>
          <p:nvPr userDrawn="1"/>
        </p:nvSpPr>
        <p:spPr bwMode="auto">
          <a:xfrm>
            <a:off x="-8021" y="-10029"/>
            <a:ext cx="9152021" cy="6888081"/>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2516456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Divider Layout-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2005"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5928876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Divider Layout-3">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7729034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ection Divider Layout-4">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401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5031320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3200" b="1" cap="all"/>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Divider Layout-5">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r="10596"/>
          <a:stretch/>
        </p:blipFill>
        <p:spPr>
          <a:xfrm>
            <a:off x="-27709" y="0"/>
            <a:ext cx="9220200" cy="6876011"/>
          </a:xfrm>
          <a:prstGeom prst="rect">
            <a:avLst/>
          </a:prstGeom>
        </p:spPr>
      </p:pic>
      <p:sp>
        <p:nvSpPr>
          <p:cNvPr id="4" name="Rectangle 3"/>
          <p:cNvSpPr/>
          <p:nvPr userDrawn="1"/>
        </p:nvSpPr>
        <p:spPr bwMode="auto">
          <a:xfrm>
            <a:off x="-28035" y="-1"/>
            <a:ext cx="9220526" cy="6876011"/>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4001643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Divider Layout-6">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l="4622"/>
          <a:stretch/>
        </p:blipFill>
        <p:spPr>
          <a:xfrm>
            <a:off x="0" y="0"/>
            <a:ext cx="9144000" cy="6858000"/>
          </a:xfrm>
          <a:prstGeom prst="rect">
            <a:avLst/>
          </a:prstGeom>
        </p:spPr>
      </p:pic>
      <p:sp>
        <p:nvSpPr>
          <p:cNvPr id="4" name="Rectangle 3"/>
          <p:cNvSpPr/>
          <p:nvPr userDrawn="1"/>
        </p:nvSpPr>
        <p:spPr bwMode="auto">
          <a:xfrm>
            <a:off x="0" y="1"/>
            <a:ext cx="914400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7320779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hoto w Box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6666" r="4444"/>
          <a:stretch/>
        </p:blipFill>
        <p:spPr>
          <a:xfrm>
            <a:off x="0" y="0"/>
            <a:ext cx="9144000" cy="6858000"/>
          </a:xfrm>
          <a:prstGeom prst="rect">
            <a:avLst/>
          </a:prstGeom>
        </p:spPr>
      </p:pic>
      <p:sp>
        <p:nvSpPr>
          <p:cNvPr id="4" name="Rectangle 3"/>
          <p:cNvSpPr/>
          <p:nvPr userDrawn="1"/>
        </p:nvSpPr>
        <p:spPr bwMode="auto">
          <a:xfrm>
            <a:off x="0" y="-5862"/>
            <a:ext cx="914400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8" name="Rectangle 7"/>
          <p:cNvSpPr/>
          <p:nvPr userDrawn="1"/>
        </p:nvSpPr>
        <p:spPr bwMode="auto">
          <a:xfrm>
            <a:off x="914400" y="1600200"/>
            <a:ext cx="5181600" cy="4572000"/>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9" name="Rectangle 8"/>
          <p:cNvSpPr/>
          <p:nvPr userDrawn="1"/>
        </p:nvSpPr>
        <p:spPr bwMode="auto">
          <a:xfrm>
            <a:off x="933450" y="1600200"/>
            <a:ext cx="5162550" cy="45720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0" name="Text Placeholder 19"/>
          <p:cNvSpPr>
            <a:spLocks noGrp="1"/>
          </p:cNvSpPr>
          <p:nvPr>
            <p:ph type="body" sz="quarter" idx="12" hasCustomPrompt="1"/>
          </p:nvPr>
        </p:nvSpPr>
        <p:spPr>
          <a:xfrm>
            <a:off x="1914525" y="609600"/>
            <a:ext cx="3200400" cy="984738"/>
          </a:xfrm>
        </p:spPr>
        <p:txBody>
          <a:bodyPr/>
          <a:lstStyle>
            <a:lvl1pPr marL="0" indent="0" algn="ctr">
              <a:buNone/>
              <a:defRPr sz="6000" b="1" spc="300">
                <a:solidFill>
                  <a:srgbClr val="FFFFFF"/>
                </a:solidFill>
                <a:latin typeface="+mj-lt"/>
              </a:defRPr>
            </a:lvl1pPr>
          </a:lstStyle>
          <a:p>
            <a:pPr lvl="0"/>
            <a:r>
              <a:rPr lang="en-US" dirty="0"/>
              <a:t>TITLE</a:t>
            </a:r>
          </a:p>
        </p:txBody>
      </p:sp>
      <p:sp>
        <p:nvSpPr>
          <p:cNvPr id="26" name="Text Placeholder 19"/>
          <p:cNvSpPr>
            <a:spLocks noGrp="1"/>
          </p:cNvSpPr>
          <p:nvPr>
            <p:ph type="body" sz="quarter" idx="13" hasCustomPrompt="1"/>
          </p:nvPr>
        </p:nvSpPr>
        <p:spPr>
          <a:xfrm>
            <a:off x="1114425" y="1834662"/>
            <a:ext cx="4810125" cy="984738"/>
          </a:xfrm>
        </p:spPr>
        <p:txBody>
          <a:bodyPr/>
          <a:lstStyle>
            <a:lvl1pPr marL="0" indent="0" algn="ctr">
              <a:buNone/>
              <a:defRPr sz="2800" b="1" spc="0">
                <a:solidFill>
                  <a:srgbClr val="FFFFFF"/>
                </a:solidFill>
                <a:latin typeface="+mj-lt"/>
              </a:defRPr>
            </a:lvl1pPr>
          </a:lstStyle>
          <a:p>
            <a:pPr lvl="0"/>
            <a:r>
              <a:rPr lang="en-US" dirty="0"/>
              <a:t>A different more effective way of conveying an idea</a:t>
            </a:r>
          </a:p>
        </p:txBody>
      </p:sp>
      <p:sp>
        <p:nvSpPr>
          <p:cNvPr id="27" name="Text Placeholder 19"/>
          <p:cNvSpPr>
            <a:spLocks noGrp="1"/>
          </p:cNvSpPr>
          <p:nvPr>
            <p:ph type="body" sz="quarter" idx="14" hasCustomPrompt="1"/>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mj-lt"/>
              </a:defRPr>
            </a:lvl1pPr>
          </a:lstStyle>
          <a:p>
            <a:pPr lvl="0"/>
            <a:r>
              <a:rPr lang="en-US" dirty="0"/>
              <a:t>Item one</a:t>
            </a:r>
          </a:p>
        </p:txBody>
      </p:sp>
      <p:pic>
        <p:nvPicPr>
          <p:cNvPr id="10" name="Picture 9"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20052507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hoto w Box Layout-2">
    <p:spTree>
      <p:nvGrpSpPr>
        <p:cNvPr id="1" name=""/>
        <p:cNvGrpSpPr/>
        <p:nvPr/>
      </p:nvGrpSpPr>
      <p:grpSpPr>
        <a:xfrm>
          <a:off x="0" y="0"/>
          <a:ext cx="0" cy="0"/>
          <a:chOff x="0" y="0"/>
          <a:chExt cx="0" cy="0"/>
        </a:xfrm>
      </p:grpSpPr>
      <p:sp>
        <p:nvSpPr>
          <p:cNvPr id="5" name="Picture Placeholder 4"/>
          <p:cNvSpPr>
            <a:spLocks noGrp="1"/>
          </p:cNvSpPr>
          <p:nvPr>
            <p:ph type="pic" sz="quarter" idx="15" hasCustomPrompt="1"/>
          </p:nvPr>
        </p:nvSpPr>
        <p:spPr>
          <a:xfrm>
            <a:off x="0" y="2931"/>
            <a:ext cx="9144000" cy="6858000"/>
          </a:xfrm>
        </p:spPr>
        <p:txBody>
          <a:bodyPr/>
          <a:lstStyle>
            <a:lvl1pPr marL="0" indent="0" algn="ctr">
              <a:buNone/>
              <a:defRPr/>
            </a:lvl1pPr>
          </a:lstStyle>
          <a:p>
            <a:r>
              <a:rPr lang="en-US" dirty="0"/>
              <a:t>(insert photo under gray box layer)</a:t>
            </a:r>
          </a:p>
        </p:txBody>
      </p:sp>
      <p:sp>
        <p:nvSpPr>
          <p:cNvPr id="9" name="Rectangle 8"/>
          <p:cNvSpPr/>
          <p:nvPr userDrawn="1"/>
        </p:nvSpPr>
        <p:spPr bwMode="auto">
          <a:xfrm>
            <a:off x="933450" y="1600200"/>
            <a:ext cx="5162550" cy="45720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0" name="Text Placeholder 19"/>
          <p:cNvSpPr>
            <a:spLocks noGrp="1"/>
          </p:cNvSpPr>
          <p:nvPr>
            <p:ph type="body" sz="quarter" idx="12" hasCustomPrompt="1"/>
          </p:nvPr>
        </p:nvSpPr>
        <p:spPr>
          <a:xfrm>
            <a:off x="1914525" y="609600"/>
            <a:ext cx="3200400" cy="984738"/>
          </a:xfrm>
        </p:spPr>
        <p:txBody>
          <a:bodyPr/>
          <a:lstStyle>
            <a:lvl1pPr marL="0" indent="0" algn="ctr">
              <a:buNone/>
              <a:defRPr sz="6000" b="1" spc="300">
                <a:solidFill>
                  <a:srgbClr val="FFFFFF"/>
                </a:solidFill>
                <a:latin typeface="+mj-lt"/>
              </a:defRPr>
            </a:lvl1pPr>
          </a:lstStyle>
          <a:p>
            <a:pPr lvl="0"/>
            <a:r>
              <a:rPr lang="en-US" dirty="0"/>
              <a:t>TITLE</a:t>
            </a:r>
          </a:p>
        </p:txBody>
      </p:sp>
      <p:sp>
        <p:nvSpPr>
          <p:cNvPr id="26" name="Text Placeholder 19"/>
          <p:cNvSpPr>
            <a:spLocks noGrp="1"/>
          </p:cNvSpPr>
          <p:nvPr>
            <p:ph type="body" sz="quarter" idx="13" hasCustomPrompt="1"/>
          </p:nvPr>
        </p:nvSpPr>
        <p:spPr>
          <a:xfrm>
            <a:off x="1114425" y="1834662"/>
            <a:ext cx="4810125" cy="984738"/>
          </a:xfrm>
        </p:spPr>
        <p:txBody>
          <a:bodyPr/>
          <a:lstStyle>
            <a:lvl1pPr marL="0" indent="0" algn="ctr">
              <a:buNone/>
              <a:defRPr sz="2800" b="1" spc="0">
                <a:solidFill>
                  <a:srgbClr val="FFFFFF"/>
                </a:solidFill>
                <a:latin typeface="+mj-lt"/>
              </a:defRPr>
            </a:lvl1pPr>
          </a:lstStyle>
          <a:p>
            <a:pPr lvl="0"/>
            <a:r>
              <a:rPr lang="en-US" dirty="0"/>
              <a:t>A different more effective way of conveying an idea</a:t>
            </a:r>
          </a:p>
        </p:txBody>
      </p:sp>
      <p:sp>
        <p:nvSpPr>
          <p:cNvPr id="27" name="Text Placeholder 19"/>
          <p:cNvSpPr>
            <a:spLocks noGrp="1"/>
          </p:cNvSpPr>
          <p:nvPr>
            <p:ph type="body" sz="quarter" idx="14" hasCustomPrompt="1"/>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mj-lt"/>
              </a:defRPr>
            </a:lvl1pPr>
          </a:lstStyle>
          <a:p>
            <a:pPr lvl="0"/>
            <a:r>
              <a:rPr lang="en-US" dirty="0"/>
              <a:t>Item one</a:t>
            </a:r>
          </a:p>
        </p:txBody>
      </p:sp>
      <p:pic>
        <p:nvPicPr>
          <p:cNvPr id="10" name="Picture 9"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21121577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E96D1F"/>
                </a:solidFill>
              </a:defRPr>
            </a:lvl1pPr>
          </a:lstStyle>
          <a:p>
            <a:r>
              <a:rPr lang="en-US" dirty="0"/>
              <a:t>TITLE</a:t>
            </a:r>
          </a:p>
        </p:txBody>
      </p:sp>
      <p:sp>
        <p:nvSpPr>
          <p:cNvPr id="3" name="Content Placeholder 2"/>
          <p:cNvSpPr>
            <a:spLocks noGrp="1"/>
          </p:cNvSpPr>
          <p:nvPr>
            <p:ph idx="1"/>
          </p:nvPr>
        </p:nvSpPr>
        <p:spPr>
          <a:xfrm>
            <a:off x="1033463" y="1600200"/>
            <a:ext cx="7729537"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85754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estion Layout">
    <p:spTree>
      <p:nvGrpSpPr>
        <p:cNvPr id="1" name=""/>
        <p:cNvGrpSpPr/>
        <p:nvPr/>
      </p:nvGrpSpPr>
      <p:grpSpPr>
        <a:xfrm>
          <a:off x="0" y="0"/>
          <a:ext cx="0" cy="0"/>
          <a:chOff x="0" y="0"/>
          <a:chExt cx="0" cy="0"/>
        </a:xfrm>
      </p:grpSpPr>
      <p:sp>
        <p:nvSpPr>
          <p:cNvPr id="4" name="Rectangle 3"/>
          <p:cNvSpPr/>
          <p:nvPr userDrawn="1"/>
        </p:nvSpPr>
        <p:spPr bwMode="auto">
          <a:xfrm>
            <a:off x="-1" y="0"/>
            <a:ext cx="9144000" cy="6858000"/>
          </a:xfrm>
          <a:prstGeom prst="rect">
            <a:avLst/>
          </a:prstGeom>
          <a:solidFill>
            <a:srgbClr val="1E65A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6" name="Picture 5"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546748" y="5928360"/>
            <a:ext cx="1140052" cy="548640"/>
          </a:xfrm>
          <a:prstGeom prst="rect">
            <a:avLst/>
          </a:prstGeom>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dirty="0"/>
              <a:t>QUESTION?</a:t>
            </a:r>
          </a:p>
        </p:txBody>
      </p:sp>
    </p:spTree>
    <p:extLst>
      <p:ext uri="{BB962C8B-B14F-4D97-AF65-F5344CB8AC3E}">
        <p14:creationId xmlns:p14="http://schemas.microsoft.com/office/powerpoint/2010/main" val="408836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estion Layout-need photo">
    <p:spTree>
      <p:nvGrpSpPr>
        <p:cNvPr id="1" name=""/>
        <p:cNvGrpSpPr/>
        <p:nvPr/>
      </p:nvGrpSpPr>
      <p:grpSpPr>
        <a:xfrm>
          <a:off x="0" y="0"/>
          <a:ext cx="0" cy="0"/>
          <a:chOff x="0" y="0"/>
          <a:chExt cx="0" cy="0"/>
        </a:xfrm>
      </p:grpSpPr>
      <p:pic>
        <p:nvPicPr>
          <p:cNvPr id="6" name="Picture 5"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546748" y="5928360"/>
            <a:ext cx="1140052" cy="548640"/>
          </a:xfrm>
          <a:prstGeom prst="rect">
            <a:avLst/>
          </a:prstGeom>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dirty="0"/>
              <a:t>QUESTION?</a:t>
            </a:r>
          </a:p>
        </p:txBody>
      </p:sp>
      <p:sp>
        <p:nvSpPr>
          <p:cNvPr id="3" name="Picture Placeholder 2"/>
          <p:cNvSpPr>
            <a:spLocks noGrp="1"/>
          </p:cNvSpPr>
          <p:nvPr>
            <p:ph type="pic" sz="quarter" idx="13" hasCustomPrompt="1"/>
          </p:nvPr>
        </p:nvSpPr>
        <p:spPr>
          <a:xfrm>
            <a:off x="0" y="0"/>
            <a:ext cx="9144000" cy="6858000"/>
          </a:xfrm>
        </p:spPr>
        <p:txBody>
          <a:bodyPr/>
          <a:lstStyle>
            <a:lvl1pPr marL="0" indent="0" algn="ctr">
              <a:buNone/>
              <a:defRPr/>
            </a:lvl1pPr>
          </a:lstStyle>
          <a:p>
            <a:r>
              <a:rPr lang="en-US" dirty="0"/>
              <a:t>(insert photo behind blue box layer)</a:t>
            </a:r>
          </a:p>
        </p:txBody>
      </p:sp>
    </p:spTree>
    <p:extLst>
      <p:ext uri="{BB962C8B-B14F-4D97-AF65-F5344CB8AC3E}">
        <p14:creationId xmlns:p14="http://schemas.microsoft.com/office/powerpoint/2010/main" val="180370813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estion Layout-Photo">
    <p:spTree>
      <p:nvGrpSpPr>
        <p:cNvPr id="1" name=""/>
        <p:cNvGrpSpPr/>
        <p:nvPr/>
      </p:nvGrpSpPr>
      <p:grpSpPr>
        <a:xfrm>
          <a:off x="0" y="0"/>
          <a:ext cx="0" cy="0"/>
          <a:chOff x="0" y="0"/>
          <a:chExt cx="0" cy="0"/>
        </a:xfrm>
      </p:grpSpPr>
      <p:pic>
        <p:nvPicPr>
          <p:cNvPr id="3" name="Picture 2" descr="US_What_If_Final_Digital (2).jpg"/>
          <p:cNvPicPr>
            <a:picLocks noChangeAspect="1"/>
          </p:cNvPicPr>
          <p:nvPr userDrawn="1"/>
        </p:nvPicPr>
        <p:blipFill rotWithShape="1">
          <a:blip r:embed="rId2" cstate="print">
            <a:extLst>
              <a:ext uri="{28A0092B-C50C-407E-A947-70E740481C1C}">
                <a14:useLocalDpi xmlns:a14="http://schemas.microsoft.com/office/drawing/2010/main" val="0"/>
              </a:ext>
            </a:extLst>
          </a:blip>
          <a:srcRect r="6521" b="2014"/>
          <a:stretch/>
        </p:blipFill>
        <p:spPr>
          <a:xfrm>
            <a:off x="0" y="-1"/>
            <a:ext cx="9144000" cy="6856413"/>
          </a:xfrm>
          <a:prstGeom prst="rect">
            <a:avLst/>
          </a:prstGeom>
        </p:spPr>
      </p:pic>
      <p:sp>
        <p:nvSpPr>
          <p:cNvPr id="4" name="Rectangle 3"/>
          <p:cNvSpPr/>
          <p:nvPr userDrawn="1"/>
        </p:nvSpPr>
        <p:spPr bwMode="auto">
          <a:xfrm>
            <a:off x="0" y="0"/>
            <a:ext cx="9144000" cy="6858000"/>
          </a:xfrm>
          <a:prstGeom prst="rect">
            <a:avLst/>
          </a:prstGeom>
          <a:solidFill>
            <a:srgbClr val="1E65A1">
              <a:alpha val="8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6" name="Picture 5"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546748" y="5928360"/>
            <a:ext cx="1140052" cy="548640"/>
          </a:xfrm>
          <a:prstGeom prst="rect">
            <a:avLst/>
          </a:prstGeom>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dirty="0"/>
              <a:t>QUESTION?</a:t>
            </a:r>
          </a:p>
        </p:txBody>
      </p:sp>
    </p:spTree>
    <p:extLst>
      <p:ext uri="{BB962C8B-B14F-4D97-AF65-F5344CB8AC3E}">
        <p14:creationId xmlns:p14="http://schemas.microsoft.com/office/powerpoint/2010/main" val="171113874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84" descr="titlepagebg_solidblue"/>
          <p:cNvPicPr>
            <a:picLocks noChangeAspect="1" noChangeArrowheads="1"/>
          </p:cNvPicPr>
          <p:nvPr userDrawn="1"/>
        </p:nvPicPr>
        <p:blipFill>
          <a:blip r:embed="rId2"/>
          <a:srcRect/>
          <a:stretch>
            <a:fillRect/>
          </a:stretch>
        </p:blipFill>
        <p:spPr bwMode="auto">
          <a:xfrm>
            <a:off x="0" y="0"/>
            <a:ext cx="9148763" cy="6888163"/>
          </a:xfrm>
          <a:prstGeom prst="rect">
            <a:avLst/>
          </a:prstGeom>
          <a:noFill/>
          <a:ln w="9525">
            <a:noFill/>
            <a:miter lim="800000"/>
            <a:headEnd/>
            <a:tailEnd/>
          </a:ln>
        </p:spPr>
      </p:pic>
      <p:sp>
        <p:nvSpPr>
          <p:cNvPr id="77910" name="Rectangle 86"/>
          <p:cNvSpPr>
            <a:spLocks noGrp="1" noChangeArrowheads="1"/>
          </p:cNvSpPr>
          <p:nvPr>
            <p:ph type="subTitle" sz="quarter" idx="1" hasCustomPrompt="1"/>
          </p:nvPr>
        </p:nvSpPr>
        <p:spPr>
          <a:xfrm>
            <a:off x="838200" y="3886200"/>
            <a:ext cx="7552848" cy="879212"/>
          </a:xfrm>
        </p:spPr>
        <p:txBody>
          <a:bodyPr/>
          <a:lstStyle>
            <a:lvl1pPr marL="0" indent="0">
              <a:buFont typeface="Wingdings" pitchFamily="2" charset="2"/>
              <a:buNone/>
              <a:defRPr sz="6200" b="1" spc="300">
                <a:solidFill>
                  <a:schemeClr val="accent5"/>
                </a:solidFill>
                <a:latin typeface="+mj-lt"/>
              </a:defRPr>
            </a:lvl1pPr>
          </a:lstStyle>
          <a:p>
            <a:pPr lvl="0"/>
            <a:r>
              <a:rPr lang="en-US" noProof="0" dirty="0"/>
              <a:t>THANK YOU</a:t>
            </a:r>
          </a:p>
        </p:txBody>
      </p:sp>
      <p:sp>
        <p:nvSpPr>
          <p:cNvPr id="10" name="Rectangle 9"/>
          <p:cNvSpPr/>
          <p:nvPr userDrawn="1"/>
        </p:nvSpPr>
        <p:spPr>
          <a:xfrm>
            <a:off x="3962400" y="5996408"/>
            <a:ext cx="4428648" cy="307777"/>
          </a:xfrm>
          <a:prstGeom prst="rect">
            <a:avLst/>
          </a:prstGeom>
        </p:spPr>
        <p:txBody>
          <a:bodyPr wrap="none">
            <a:spAutoFit/>
          </a:bodyPr>
          <a:lstStyle/>
          <a:p>
            <a:r>
              <a:rPr lang="en-US" sz="1400" dirty="0">
                <a:solidFill>
                  <a:schemeClr val="accent1"/>
                </a:solidFill>
              </a:rPr>
              <a:t>POPULATION REFERENCE BUREAU | www.prb.org</a:t>
            </a:r>
          </a:p>
        </p:txBody>
      </p:sp>
      <p:sp>
        <p:nvSpPr>
          <p:cNvPr id="8" name="Text Placeholder 7"/>
          <p:cNvSpPr>
            <a:spLocks noGrp="1"/>
          </p:cNvSpPr>
          <p:nvPr>
            <p:ph type="body" sz="quarter" idx="10" hasCustomPrompt="1"/>
          </p:nvPr>
        </p:nvSpPr>
        <p:spPr>
          <a:xfrm>
            <a:off x="838200" y="5412430"/>
            <a:ext cx="4724400" cy="457200"/>
          </a:xfrm>
        </p:spPr>
        <p:txBody>
          <a:bodyPr/>
          <a:lstStyle>
            <a:lvl1pPr marL="0" indent="0" algn="l">
              <a:buNone/>
              <a:defRPr sz="2400" b="0">
                <a:solidFill>
                  <a:srgbClr val="FFFFFF"/>
                </a:solidFill>
                <a:latin typeface="Arial" panose="020B0604020202020204" pitchFamily="34" charset="0"/>
                <a:cs typeface="Arial" panose="020B0604020202020204" pitchFamily="34" charset="0"/>
              </a:defRPr>
            </a:lvl1pPr>
          </a:lstStyle>
          <a:p>
            <a:pPr lvl="0"/>
            <a:r>
              <a:rPr lang="en-US" dirty="0"/>
              <a:t>PRESENTERS: Your Name</a:t>
            </a:r>
          </a:p>
        </p:txBody>
      </p:sp>
      <p:sp>
        <p:nvSpPr>
          <p:cNvPr id="9" name="Text Placeholder 7"/>
          <p:cNvSpPr>
            <a:spLocks noGrp="1"/>
          </p:cNvSpPr>
          <p:nvPr>
            <p:ph type="body" sz="quarter" idx="11" hasCustomPrompt="1"/>
          </p:nvPr>
        </p:nvSpPr>
        <p:spPr>
          <a:xfrm>
            <a:off x="838200" y="5996408"/>
            <a:ext cx="3048000" cy="371515"/>
          </a:xfrm>
        </p:spPr>
        <p:txBody>
          <a:bodyPr/>
          <a:lstStyle>
            <a:lvl1pPr marL="0" indent="0" algn="l">
              <a:buNone/>
              <a:defRPr sz="1600" b="1" baseline="0">
                <a:solidFill>
                  <a:srgbClr val="FFFFFF"/>
                </a:solidFill>
                <a:latin typeface="Arial" panose="020B0604020202020204" pitchFamily="34" charset="0"/>
                <a:cs typeface="Arial" panose="020B0604020202020204" pitchFamily="34" charset="0"/>
              </a:defRPr>
            </a:lvl1pPr>
          </a:lstStyle>
          <a:p>
            <a:pPr lvl="0"/>
            <a:r>
              <a:rPr lang="en-US" dirty="0"/>
              <a:t>E-Mail address</a:t>
            </a:r>
          </a:p>
        </p:txBody>
      </p:sp>
    </p:spTree>
    <p:extLst>
      <p:ext uri="{BB962C8B-B14F-4D97-AF65-F5344CB8AC3E}">
        <p14:creationId xmlns:p14="http://schemas.microsoft.com/office/powerpoint/2010/main" val="21183829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33463" y="1676400"/>
            <a:ext cx="3787775"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9" Type="http://schemas.openxmlformats.org/officeDocument/2006/relationships/slideLayout" Target="../slideLayouts/slideLayout9.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37" Type="http://schemas.openxmlformats.org/officeDocument/2006/relationships/slideLayout" Target="../slideLayouts/slideLayout37.xml"/><Relationship Id="rId38" Type="http://schemas.openxmlformats.org/officeDocument/2006/relationships/slideLayout" Target="../slideLayouts/slideLayout38.xml"/><Relationship Id="rId39" Type="http://schemas.openxmlformats.org/officeDocument/2006/relationships/theme" Target="../theme/theme1.xml"/><Relationship Id="rId40" Type="http://schemas.openxmlformats.org/officeDocument/2006/relationships/image" Target="../media/image1.w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1023938" y="533400"/>
            <a:ext cx="7739062" cy="99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66"/>
          <p:cNvSpPr>
            <a:spLocks noGrp="1" noChangeArrowheads="1"/>
          </p:cNvSpPr>
          <p:nvPr>
            <p:ph type="body" idx="1"/>
          </p:nvPr>
        </p:nvSpPr>
        <p:spPr bwMode="auto">
          <a:xfrm>
            <a:off x="1033463" y="1676400"/>
            <a:ext cx="7729537"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a:extLst/>
        </p:spPr>
        <p:txBody>
          <a:bodyPr wrap="none" anchor="ctr"/>
          <a:lstStyle/>
          <a:p>
            <a:pPr eaLnBrk="0" hangingPunct="0">
              <a:defRPr/>
            </a:pPr>
            <a:endParaRPr lang="en-US" dirty="0">
              <a:ea typeface="ＭＳ Ｐゴシック" pitchFamily="34" charset="-128"/>
              <a:cs typeface="+mn-cs"/>
            </a:endParaRPr>
          </a:p>
        </p:txBody>
      </p:sp>
      <p:sp>
        <p:nvSpPr>
          <p:cNvPr id="1029" name="Text Box 85"/>
          <p:cNvSpPr txBox="1">
            <a:spLocks noChangeArrowheads="1"/>
          </p:cNvSpPr>
          <p:nvPr userDrawn="1"/>
        </p:nvSpPr>
        <p:spPr bwMode="auto">
          <a:xfrm>
            <a:off x="3886200" y="6507163"/>
            <a:ext cx="4953000" cy="198437"/>
          </a:xfrm>
          <a:prstGeom prst="rect">
            <a:avLst/>
          </a:prstGeom>
          <a:noFill/>
          <a:ln>
            <a:noFill/>
          </a:ln>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r" eaLnBrk="0" hangingPunct="0">
              <a:defRPr/>
            </a:pPr>
            <a:r>
              <a:rPr lang="en-US" sz="700" dirty="0">
                <a:cs typeface="+mn-cs"/>
              </a:rPr>
              <a:t>© </a:t>
            </a:r>
            <a:r>
              <a:rPr lang="en-US" sz="700" dirty="0">
                <a:solidFill>
                  <a:srgbClr val="333333"/>
                </a:solidFill>
                <a:cs typeface="+mn-cs"/>
              </a:rPr>
              <a:t>2015 Population Reference Bureau. All rights reserved. www.prb.org</a:t>
            </a:r>
          </a:p>
        </p:txBody>
      </p:sp>
      <p:pic>
        <p:nvPicPr>
          <p:cNvPr id="1030" name="Picture 86" descr="ppt-logo"/>
          <p:cNvPicPr>
            <a:picLocks noChangeAspect="1" noChangeArrowheads="1"/>
          </p:cNvPicPr>
          <p:nvPr userDrawn="1"/>
        </p:nvPicPr>
        <p:blipFill>
          <a:blip r:embed="rId40"/>
          <a:srcRect/>
          <a:stretch>
            <a:fillRect/>
          </a:stretch>
        </p:blipFill>
        <p:spPr bwMode="auto">
          <a:xfrm>
            <a:off x="990600" y="6507163"/>
            <a:ext cx="2311400" cy="152400"/>
          </a:xfrm>
          <a:prstGeom prst="rect">
            <a:avLst/>
          </a:prstGeom>
          <a:noFill/>
          <a:ln w="9525">
            <a:noFill/>
            <a:miter lim="800000"/>
            <a:headEnd/>
            <a:tailEnd/>
          </a:ln>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p:spPr>
        <p:txBody>
          <a:bodyPr wrap="none" anchor="ctr"/>
          <a:lstStyle/>
          <a:p>
            <a:pPr eaLnBrk="0" hangingPunct="0">
              <a:defRPr/>
            </a:pPr>
            <a:endParaRPr lang="en-US" dirty="0">
              <a:ea typeface="ＭＳ Ｐゴシック" pitchFamily="34" charset="-128"/>
              <a:cs typeface="+mn-cs"/>
            </a:endParaRPr>
          </a:p>
        </p:txBody>
      </p:sp>
    </p:spTree>
  </p:cSld>
  <p:clrMap bg1="lt1" tx1="dk1" bg2="lt2" tx2="dk2" accent1="accent1" accent2="accent2" accent3="accent3" accent4="accent4" accent5="accent5" accent6="accent6" hlink="hlink" folHlink="folHlink"/>
  <p:sldLayoutIdLst>
    <p:sldLayoutId id="2147483739" r:id="rId1"/>
    <p:sldLayoutId id="2147483738" r:id="rId2"/>
    <p:sldLayoutId id="2147483737" r:id="rId3"/>
    <p:sldLayoutId id="2147483736" r:id="rId4"/>
    <p:sldLayoutId id="2147483735" r:id="rId5"/>
    <p:sldLayoutId id="2147483734" r:id="rId6"/>
    <p:sldLayoutId id="2147483733" r:id="rId7"/>
    <p:sldLayoutId id="2147483732" r:id="rId8"/>
    <p:sldLayoutId id="2147483731" r:id="rId9"/>
    <p:sldLayoutId id="2147483730" r:id="rId10"/>
    <p:sldLayoutId id="2147483729" r:id="rId11"/>
    <p:sldLayoutId id="2147483728" r:id="rId12"/>
    <p:sldLayoutId id="2147483727" r:id="rId13"/>
    <p:sldLayoutId id="2147483740" r:id="rId14"/>
    <p:sldLayoutId id="2147483741" r:id="rId15"/>
    <p:sldLayoutId id="2147483742" r:id="rId16"/>
    <p:sldLayoutId id="2147483743" r:id="rId17"/>
    <p:sldLayoutId id="2147483744" r:id="rId18"/>
    <p:sldLayoutId id="2147483745" r:id="rId19"/>
    <p:sldLayoutId id="2147483746" r:id="rId20"/>
    <p:sldLayoutId id="2147483747" r:id="rId21"/>
    <p:sldLayoutId id="2147483748" r:id="rId22"/>
    <p:sldLayoutId id="2147483749" r:id="rId23"/>
    <p:sldLayoutId id="2147483750" r:id="rId24"/>
    <p:sldLayoutId id="2147483751" r:id="rId25"/>
    <p:sldLayoutId id="2147483752" r:id="rId26"/>
    <p:sldLayoutId id="2147483753" r:id="rId27"/>
    <p:sldLayoutId id="2147483754" r:id="rId28"/>
    <p:sldLayoutId id="2147483755" r:id="rId29"/>
    <p:sldLayoutId id="2147483756" r:id="rId30"/>
    <p:sldLayoutId id="2147483757" r:id="rId31"/>
    <p:sldLayoutId id="2147483758" r:id="rId32"/>
    <p:sldLayoutId id="2147483759" r:id="rId33"/>
    <p:sldLayoutId id="2147483760" r:id="rId34"/>
    <p:sldLayoutId id="2147483761" r:id="rId35"/>
    <p:sldLayoutId id="2147483762" r:id="rId36"/>
    <p:sldLayoutId id="2147483763" r:id="rId37"/>
    <p:sldLayoutId id="2147483764" r:id="rId38"/>
  </p:sldLayoutIdLst>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lr>
          <a:schemeClr val="folHlink"/>
        </a:buClr>
        <a:buSzPct val="75000"/>
        <a:buFont typeface="Wingdings" pitchFamily="2" charset="2"/>
        <a:buChar char="n"/>
        <a:defRPr sz="3000">
          <a:solidFill>
            <a:schemeClr val="tx1"/>
          </a:solidFill>
          <a:latin typeface="+mn-lt"/>
          <a:ea typeface="+mn-ea"/>
          <a:cs typeface="+mn-cs"/>
        </a:defRPr>
      </a:lvl1pPr>
      <a:lvl2pPr marL="742950" indent="-285750" algn="l" rtl="0" eaLnBrk="0" fontAlgn="base" hangingPunct="0">
        <a:spcBef>
          <a:spcPct val="20000"/>
        </a:spcBef>
        <a:spcAft>
          <a:spcPct val="0"/>
        </a:spcAft>
        <a:buClr>
          <a:schemeClr val="folHlink"/>
        </a:buClr>
        <a:buSzPct val="70000"/>
        <a:buFont typeface="Wingdings" pitchFamily="2" charset="2"/>
        <a:buChar char="n"/>
        <a:defRPr sz="2600">
          <a:solidFill>
            <a:schemeClr val="tx1"/>
          </a:solidFill>
          <a:latin typeface="+mn-lt"/>
        </a:defRPr>
      </a:lvl2pPr>
      <a:lvl3pPr marL="1143000" indent="-228600" algn="l" rtl="0" eaLnBrk="0" fontAlgn="base" hangingPunct="0">
        <a:spcBef>
          <a:spcPct val="20000"/>
        </a:spcBef>
        <a:spcAft>
          <a:spcPct val="0"/>
        </a:spcAft>
        <a:buClr>
          <a:schemeClr val="tx2"/>
        </a:buClr>
        <a:buChar char="•"/>
        <a:defRPr sz="2200">
          <a:solidFill>
            <a:schemeClr val="tx1"/>
          </a:solidFill>
          <a:latin typeface="+mn-lt"/>
        </a:defRPr>
      </a:lvl3pPr>
      <a:lvl4pPr marL="1600200" indent="-228600" algn="l" rtl="0" eaLnBrk="0" fontAlgn="base" hangingPunct="0">
        <a:spcBef>
          <a:spcPct val="20000"/>
        </a:spcBef>
        <a:spcAft>
          <a:spcPct val="0"/>
        </a:spcAft>
        <a:buClr>
          <a:schemeClr val="hlink"/>
        </a:buClr>
        <a:buChar char="•"/>
        <a:defRPr sz="2000">
          <a:solidFill>
            <a:schemeClr val="tx1"/>
          </a:solidFill>
          <a:latin typeface="+mn-lt"/>
        </a:defRPr>
      </a:lvl4pPr>
      <a:lvl5pPr marL="2057400" indent="-228600" algn="l" rtl="0" eaLnBrk="0" fontAlgn="base" hangingPunct="0">
        <a:spcBef>
          <a:spcPct val="20000"/>
        </a:spcBef>
        <a:spcAft>
          <a:spcPct val="0"/>
        </a:spcAft>
        <a:buClr>
          <a:schemeClr val="tx1"/>
        </a:buClr>
        <a:buSzPct val="85000"/>
        <a:buChar char="•"/>
        <a:defRPr sz="2000">
          <a:solidFill>
            <a:schemeClr val="tx1"/>
          </a:solidFill>
          <a:latin typeface="+mn-lt"/>
        </a:defRPr>
      </a:lvl5pPr>
      <a:lvl6pPr marL="2514600" indent="-228600" algn="l" rtl="0" fontAlgn="base">
        <a:spcBef>
          <a:spcPct val="20000"/>
        </a:spcBef>
        <a:spcAft>
          <a:spcPct val="0"/>
        </a:spcAft>
        <a:buClr>
          <a:schemeClr val="tx1"/>
        </a:buClr>
        <a:buSzPct val="85000"/>
        <a:buChar char="•"/>
        <a:defRPr>
          <a:solidFill>
            <a:schemeClr val="tx1"/>
          </a:solidFill>
          <a:latin typeface="+mn-lt"/>
        </a:defRPr>
      </a:lvl6pPr>
      <a:lvl7pPr marL="2971800" indent="-228600" algn="l" rtl="0" fontAlgn="base">
        <a:spcBef>
          <a:spcPct val="20000"/>
        </a:spcBef>
        <a:spcAft>
          <a:spcPct val="0"/>
        </a:spcAft>
        <a:buClr>
          <a:schemeClr val="tx1"/>
        </a:buClr>
        <a:buSzPct val="85000"/>
        <a:buChar char="•"/>
        <a:defRPr>
          <a:solidFill>
            <a:schemeClr val="tx1"/>
          </a:solidFill>
          <a:latin typeface="+mn-lt"/>
        </a:defRPr>
      </a:lvl7pPr>
      <a:lvl8pPr marL="3429000" indent="-228600" algn="l" rtl="0" fontAlgn="base">
        <a:spcBef>
          <a:spcPct val="20000"/>
        </a:spcBef>
        <a:spcAft>
          <a:spcPct val="0"/>
        </a:spcAft>
        <a:buClr>
          <a:schemeClr val="tx1"/>
        </a:buClr>
        <a:buSzPct val="85000"/>
        <a:buChar char="•"/>
        <a:defRPr>
          <a:solidFill>
            <a:schemeClr val="tx1"/>
          </a:solidFill>
          <a:latin typeface="+mn-lt"/>
        </a:defRPr>
      </a:lvl8pPr>
      <a:lvl9pPr marL="3886200" indent="-228600" algn="l" rtl="0" fontAlgn="base">
        <a:spcBef>
          <a:spcPct val="20000"/>
        </a:spcBef>
        <a:spcAft>
          <a:spcPct val="0"/>
        </a:spcAft>
        <a:buClr>
          <a:schemeClr val="tx1"/>
        </a:buClr>
        <a:buSzPct val="8500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itle 1"/>
          <p:cNvSpPr>
            <a:spLocks noGrp="1"/>
          </p:cNvSpPr>
          <p:nvPr>
            <p:ph type="ctrTitle" sz="quarter"/>
          </p:nvPr>
        </p:nvSpPr>
        <p:spPr>
          <a:xfrm>
            <a:off x="838200" y="1066800"/>
            <a:ext cx="7467600" cy="2057400"/>
          </a:xfrm>
        </p:spPr>
        <p:txBody>
          <a:bodyPr anchor="ctr"/>
          <a:lstStyle/>
          <a:p>
            <a:r>
              <a:rPr lang="es-ES_tradnl" sz="4400" noProof="0" dirty="0" smtClean="0"/>
              <a:t>Comunicación estratégica I: </a:t>
            </a:r>
            <a:r>
              <a:rPr lang="es-ES_tradnl" sz="3200" noProof="0" dirty="0" smtClean="0">
                <a:solidFill>
                  <a:schemeClr val="bg1"/>
                </a:solidFill>
              </a:rPr>
              <a:t/>
            </a:r>
            <a:br>
              <a:rPr lang="es-ES_tradnl" sz="3200" noProof="0" dirty="0" smtClean="0">
                <a:solidFill>
                  <a:schemeClr val="bg1"/>
                </a:solidFill>
              </a:rPr>
            </a:br>
            <a:r>
              <a:rPr lang="es-ES_tradnl" sz="3200" noProof="0" dirty="0" smtClean="0">
                <a:solidFill>
                  <a:schemeClr val="bg1"/>
                </a:solidFill>
              </a:rPr>
              <a:t>Meta de la política, audiencias &amp; objetivos</a:t>
            </a:r>
            <a:endParaRPr lang="es-ES_tradnl" sz="3200" noProof="0" dirty="0">
              <a:solidFill>
                <a:schemeClr val="bg1"/>
              </a:solidFill>
            </a:endParaRPr>
          </a:p>
        </p:txBody>
      </p:sp>
    </p:spTree>
    <p:extLst>
      <p:ext uri="{BB962C8B-B14F-4D97-AF65-F5344CB8AC3E}">
        <p14:creationId xmlns:p14="http://schemas.microsoft.com/office/powerpoint/2010/main" val="32182074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43448" y="609600"/>
            <a:ext cx="8610600" cy="609600"/>
          </a:xfrm>
        </p:spPr>
        <p:txBody>
          <a:bodyPr/>
          <a:lstStyle/>
          <a:p>
            <a:r>
              <a:rPr lang="es-ES_tradnl" sz="3200" noProof="0" dirty="0" smtClean="0"/>
              <a:t>¿Cuáles son sus objetivos de comunicación?</a:t>
            </a:r>
            <a:endParaRPr lang="es-ES_tradnl" sz="3200" noProof="0" dirty="0"/>
          </a:p>
        </p:txBody>
      </p:sp>
      <p:sp>
        <p:nvSpPr>
          <p:cNvPr id="5" name="Content Placeholder 4"/>
          <p:cNvSpPr>
            <a:spLocks noGrp="1"/>
          </p:cNvSpPr>
          <p:nvPr>
            <p:ph idx="1"/>
          </p:nvPr>
        </p:nvSpPr>
        <p:spPr>
          <a:xfrm>
            <a:off x="914400" y="1600200"/>
            <a:ext cx="7729537" cy="4648200"/>
          </a:xfrm>
        </p:spPr>
        <p:txBody>
          <a:bodyPr/>
          <a:lstStyle/>
          <a:p>
            <a:pPr>
              <a:spcBef>
                <a:spcPts val="0"/>
              </a:spcBef>
              <a:spcAft>
                <a:spcPts val="1800"/>
              </a:spcAft>
            </a:pPr>
            <a:r>
              <a:rPr lang="es-ES_tradnl" noProof="0" dirty="0" smtClean="0"/>
              <a:t>¿Piense qué puede lograr con la </a:t>
            </a:r>
            <a:r>
              <a:rPr lang="es-ES_tradnl" u="sng" noProof="0" dirty="0" smtClean="0"/>
              <a:t>comunicación</a:t>
            </a:r>
            <a:r>
              <a:rPr lang="es-ES_tradnl" noProof="0" dirty="0" smtClean="0"/>
              <a:t> estratégica que le ayudaría a alcanzar la meta de su política? </a:t>
            </a:r>
          </a:p>
          <a:p>
            <a:pPr lvl="1" eaLnBrk="1" hangingPunct="1">
              <a:spcBef>
                <a:spcPts val="0"/>
              </a:spcBef>
              <a:spcAft>
                <a:spcPts val="1200"/>
              </a:spcAft>
              <a:buSzPct val="120000"/>
              <a:buFont typeface="Courier New" charset="0"/>
              <a:buChar char="o"/>
              <a:defRPr/>
            </a:pPr>
            <a:r>
              <a:rPr lang="es-ES_tradnl" noProof="0" dirty="0" smtClean="0"/>
              <a:t>Conectarse al Modelo de Corrientes Múltiples</a:t>
            </a:r>
            <a:br>
              <a:rPr lang="es-ES_tradnl" noProof="0" dirty="0" smtClean="0"/>
            </a:br>
            <a:endParaRPr lang="es-ES_tradnl" noProof="0" dirty="0" smtClean="0"/>
          </a:p>
          <a:p>
            <a:endParaRPr lang="es-ES_tradnl" noProof="0" dirty="0"/>
          </a:p>
        </p:txBody>
      </p:sp>
    </p:spTree>
    <p:extLst>
      <p:ext uri="{BB962C8B-B14F-4D97-AF65-F5344CB8AC3E}">
        <p14:creationId xmlns:p14="http://schemas.microsoft.com/office/powerpoint/2010/main" val="36845942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685800" y="381000"/>
            <a:ext cx="89916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rtl="0" eaLnBrk="0" fontAlgn="base" hangingPunct="0">
              <a:spcBef>
                <a:spcPct val="0"/>
              </a:spcBef>
              <a:spcAft>
                <a:spcPct val="0"/>
              </a:spcAft>
              <a:defRPr sz="3600">
                <a:solidFill>
                  <a:schemeClr val="tx2"/>
                </a:solidFill>
                <a:latin typeface="+mj-lt"/>
                <a:ea typeface="MS PGothic" pitchFamily="34" charset="-128"/>
                <a:cs typeface="ＭＳ Ｐゴシック" charset="-128"/>
              </a:defRPr>
            </a:lvl1pPr>
            <a:lvl2pPr algn="l" rtl="0" eaLnBrk="0" fontAlgn="base" hangingPunct="0">
              <a:spcBef>
                <a:spcPct val="0"/>
              </a:spcBef>
              <a:spcAft>
                <a:spcPct val="0"/>
              </a:spcAft>
              <a:defRPr sz="3600">
                <a:solidFill>
                  <a:schemeClr val="tx2"/>
                </a:solidFill>
                <a:latin typeface="Arial" charset="0"/>
                <a:ea typeface="MS PGothic" pitchFamily="34" charset="-128"/>
                <a:cs typeface="ＭＳ Ｐゴシック" charset="-128"/>
              </a:defRPr>
            </a:lvl2pPr>
            <a:lvl3pPr algn="l" rtl="0" eaLnBrk="0" fontAlgn="base" hangingPunct="0">
              <a:spcBef>
                <a:spcPct val="0"/>
              </a:spcBef>
              <a:spcAft>
                <a:spcPct val="0"/>
              </a:spcAft>
              <a:defRPr sz="3600">
                <a:solidFill>
                  <a:schemeClr val="tx2"/>
                </a:solidFill>
                <a:latin typeface="Arial" charset="0"/>
                <a:ea typeface="MS PGothic" pitchFamily="34" charset="-128"/>
                <a:cs typeface="ＭＳ Ｐゴシック" charset="-128"/>
              </a:defRPr>
            </a:lvl3pPr>
            <a:lvl4pPr algn="l" rtl="0" eaLnBrk="0" fontAlgn="base" hangingPunct="0">
              <a:spcBef>
                <a:spcPct val="0"/>
              </a:spcBef>
              <a:spcAft>
                <a:spcPct val="0"/>
              </a:spcAft>
              <a:defRPr sz="3600">
                <a:solidFill>
                  <a:schemeClr val="tx2"/>
                </a:solidFill>
                <a:latin typeface="Arial" charset="0"/>
                <a:ea typeface="MS PGothic" pitchFamily="34" charset="-128"/>
                <a:cs typeface="ＭＳ Ｐゴシック" charset="-128"/>
              </a:defRPr>
            </a:lvl4pPr>
            <a:lvl5pPr algn="l" rtl="0" eaLnBrk="0" fontAlgn="base" hangingPunct="0">
              <a:spcBef>
                <a:spcPct val="0"/>
              </a:spcBef>
              <a:spcAft>
                <a:spcPct val="0"/>
              </a:spcAft>
              <a:defRPr sz="3600">
                <a:solidFill>
                  <a:schemeClr val="tx2"/>
                </a:solidFill>
                <a:latin typeface="Arial" charset="0"/>
                <a:ea typeface="MS PGothic" pitchFamily="34" charset="-128"/>
                <a:cs typeface="ＭＳ Ｐゴシック" charset="-128"/>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a:lstStyle>
          <a:p>
            <a:pPr eaLnBrk="1" hangingPunct="1">
              <a:defRPr/>
            </a:pPr>
            <a:r>
              <a:rPr lang="es-ES_tradnl" sz="3200" dirty="0" smtClean="0">
                <a:ea typeface="+mj-ea"/>
                <a:cs typeface="+mj-cs"/>
              </a:rPr>
              <a:t>Objetivos de la comunicación vinculados al Modelo</a:t>
            </a:r>
            <a:endParaRPr lang="es-ES_tradnl" sz="3200" dirty="0">
              <a:ea typeface="+mj-ea"/>
              <a:cs typeface="+mj-cs"/>
            </a:endParaRPr>
          </a:p>
        </p:txBody>
      </p:sp>
      <p:pic>
        <p:nvPicPr>
          <p:cNvPr id="20" name="Picture 19"/>
          <p:cNvPicPr/>
          <p:nvPr/>
        </p:nvPicPr>
        <p:blipFill>
          <a:blip r:embed="rId3" cstate="screen">
            <a:extLst>
              <a:ext uri="{28A0092B-C50C-407E-A947-70E740481C1C}">
                <a14:useLocalDpi xmlns:a14="http://schemas.microsoft.com/office/drawing/2010/main"/>
              </a:ext>
            </a:extLst>
          </a:blip>
          <a:stretch>
            <a:fillRect/>
          </a:stretch>
        </p:blipFill>
        <p:spPr>
          <a:xfrm>
            <a:off x="2133601" y="1143000"/>
            <a:ext cx="4953000" cy="5181600"/>
          </a:xfrm>
          <a:prstGeom prst="rect">
            <a:avLst/>
          </a:prstGeom>
        </p:spPr>
      </p:pic>
      <p:sp>
        <p:nvSpPr>
          <p:cNvPr id="2" name="Oval 1"/>
          <p:cNvSpPr/>
          <p:nvPr/>
        </p:nvSpPr>
        <p:spPr bwMode="auto">
          <a:xfrm>
            <a:off x="3276600" y="5257800"/>
            <a:ext cx="2590800" cy="914400"/>
          </a:xfrm>
          <a:prstGeom prst="ellipse">
            <a:avLst/>
          </a:prstGeom>
          <a:noFill/>
          <a:ln w="127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ES_tradnl" sz="2400" b="0" i="0" u="none" strike="noStrike" cap="none" normalizeH="0" baseline="0" dirty="0">
              <a:ln>
                <a:noFill/>
              </a:ln>
              <a:solidFill>
                <a:schemeClr val="tx1"/>
              </a:solidFill>
              <a:effectLst/>
              <a:latin typeface="Arial" charset="0"/>
              <a:ea typeface="ＭＳ Ｐゴシック" charset="-128"/>
            </a:endParaRPr>
          </a:p>
        </p:txBody>
      </p:sp>
      <p:sp>
        <p:nvSpPr>
          <p:cNvPr id="21" name="Oval 20"/>
          <p:cNvSpPr/>
          <p:nvPr/>
        </p:nvSpPr>
        <p:spPr bwMode="auto">
          <a:xfrm>
            <a:off x="1769535" y="2667000"/>
            <a:ext cx="2590800" cy="914400"/>
          </a:xfrm>
          <a:prstGeom prst="ellipse">
            <a:avLst/>
          </a:prstGeom>
          <a:noFill/>
          <a:ln w="127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ES_tradnl" sz="2400" b="0" i="0" u="none" strike="noStrike" cap="none" normalizeH="0" baseline="0" dirty="0">
              <a:ln>
                <a:noFill/>
              </a:ln>
              <a:solidFill>
                <a:schemeClr val="tx1"/>
              </a:solidFill>
              <a:effectLst/>
              <a:latin typeface="Arial" charset="0"/>
              <a:ea typeface="ＭＳ Ｐゴシック" charset="-128"/>
            </a:endParaRPr>
          </a:p>
        </p:txBody>
      </p:sp>
      <p:sp>
        <p:nvSpPr>
          <p:cNvPr id="22" name="Oval 21"/>
          <p:cNvSpPr/>
          <p:nvPr/>
        </p:nvSpPr>
        <p:spPr bwMode="auto">
          <a:xfrm>
            <a:off x="4758267" y="2667000"/>
            <a:ext cx="2590800" cy="914400"/>
          </a:xfrm>
          <a:prstGeom prst="ellipse">
            <a:avLst/>
          </a:prstGeom>
          <a:noFill/>
          <a:ln w="127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ES_tradnl" sz="2400" b="0" i="0" u="none" strike="noStrike" cap="none" normalizeH="0" baseline="0" dirty="0">
              <a:ln>
                <a:noFill/>
              </a:ln>
              <a:solidFill>
                <a:schemeClr val="tx1"/>
              </a:solidFill>
              <a:effectLst/>
              <a:latin typeface="Arial" charset="0"/>
              <a:ea typeface="ＭＳ Ｐゴシック" charset="-128"/>
            </a:endParaRPr>
          </a:p>
        </p:txBody>
      </p:sp>
    </p:spTree>
    <p:extLst>
      <p:ext uri="{BB962C8B-B14F-4D97-AF65-F5344CB8AC3E}">
        <p14:creationId xmlns:p14="http://schemas.microsoft.com/office/powerpoint/2010/main" val="2850893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animBg="1"/>
      <p:bldP spid="2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8999" y="520784"/>
            <a:ext cx="8286750" cy="685800"/>
          </a:xfrm>
        </p:spPr>
        <p:txBody>
          <a:bodyPr/>
          <a:lstStyle/>
          <a:p>
            <a:r>
              <a:rPr lang="es-ES_tradnl" noProof="0" dirty="0" smtClean="0"/>
              <a:t>Objetivo de la Comunicación:</a:t>
            </a:r>
            <a:br>
              <a:rPr lang="es-ES_tradnl" noProof="0" dirty="0" smtClean="0"/>
            </a:br>
            <a:endParaRPr lang="es-ES_tradnl" sz="3200" noProof="0" dirty="0"/>
          </a:p>
        </p:txBody>
      </p:sp>
      <p:sp>
        <p:nvSpPr>
          <p:cNvPr id="3" name="Rectangle 2"/>
          <p:cNvSpPr/>
          <p:nvPr/>
        </p:nvSpPr>
        <p:spPr>
          <a:xfrm>
            <a:off x="914399" y="2878312"/>
            <a:ext cx="7713345" cy="1631216"/>
          </a:xfrm>
          <a:prstGeom prst="rect">
            <a:avLst/>
          </a:prstGeom>
        </p:spPr>
        <p:txBody>
          <a:bodyPr wrap="square">
            <a:spAutoFit/>
          </a:bodyPr>
          <a:lstStyle/>
          <a:p>
            <a:r>
              <a:rPr lang="es-MX" sz="2800" b="1"/>
              <a:t>Objetivo: </a:t>
            </a:r>
            <a:r>
              <a:rPr lang="es-MX"/>
              <a:t>Compartir evidencias con los líderes nacionales del por qué es importante la salud reproductiva de los adolescentes para ayudar a alcanzar las metas de desarrollo de Kenia Visión 2030.</a:t>
            </a:r>
            <a:endParaRPr lang="en-US" dirty="0"/>
          </a:p>
        </p:txBody>
      </p:sp>
      <p:grpSp>
        <p:nvGrpSpPr>
          <p:cNvPr id="18" name="Group 17"/>
          <p:cNvGrpSpPr/>
          <p:nvPr/>
        </p:nvGrpSpPr>
        <p:grpSpPr>
          <a:xfrm>
            <a:off x="1022033" y="1524000"/>
            <a:ext cx="7588567" cy="1371600"/>
            <a:chOff x="857250" y="1882970"/>
            <a:chExt cx="7588567" cy="1371600"/>
          </a:xfrm>
        </p:grpSpPr>
        <p:grpSp>
          <p:nvGrpSpPr>
            <p:cNvPr id="15" name="Group 14"/>
            <p:cNvGrpSpPr/>
            <p:nvPr/>
          </p:nvGrpSpPr>
          <p:grpSpPr>
            <a:xfrm>
              <a:off x="857250" y="1882970"/>
              <a:ext cx="7588567" cy="1371600"/>
              <a:chOff x="857250" y="1882970"/>
              <a:chExt cx="7588567" cy="1371600"/>
            </a:xfrm>
          </p:grpSpPr>
          <p:sp>
            <p:nvSpPr>
              <p:cNvPr id="5" name="Rounded Rectangle 4"/>
              <p:cNvSpPr/>
              <p:nvPr/>
            </p:nvSpPr>
            <p:spPr bwMode="auto">
              <a:xfrm>
                <a:off x="857250" y="1882970"/>
                <a:ext cx="2286000" cy="1371600"/>
              </a:xfrm>
              <a:prstGeom prst="roundRect">
                <a:avLst/>
              </a:prstGeom>
              <a:solidFill>
                <a:srgbClr val="7BC143"/>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9" name="TextBox 8"/>
              <p:cNvSpPr txBox="1"/>
              <p:nvPr/>
            </p:nvSpPr>
            <p:spPr>
              <a:xfrm>
                <a:off x="6216967" y="2187770"/>
                <a:ext cx="2228850" cy="769441"/>
              </a:xfrm>
              <a:prstGeom prst="rect">
                <a:avLst/>
              </a:prstGeom>
              <a:noFill/>
            </p:spPr>
            <p:txBody>
              <a:bodyPr wrap="square" rtlCol="0">
                <a:spAutoFit/>
              </a:bodyPr>
              <a:lstStyle/>
              <a:p>
                <a:pPr algn="ctr"/>
                <a:r>
                  <a:rPr lang="en-US" sz="2200" b="1" dirty="0">
                    <a:solidFill>
                      <a:schemeClr val="accent1"/>
                    </a:solidFill>
                  </a:rPr>
                  <a:t>Attention Focusing</a:t>
                </a:r>
              </a:p>
            </p:txBody>
          </p:sp>
        </p:grpSp>
        <p:grpSp>
          <p:nvGrpSpPr>
            <p:cNvPr id="16" name="Group 15"/>
            <p:cNvGrpSpPr/>
            <p:nvPr/>
          </p:nvGrpSpPr>
          <p:grpSpPr>
            <a:xfrm>
              <a:off x="3416617" y="1882970"/>
              <a:ext cx="2416017" cy="1371600"/>
              <a:chOff x="3375183" y="1908689"/>
              <a:chExt cx="2416017" cy="1371600"/>
            </a:xfrm>
          </p:grpSpPr>
          <p:sp>
            <p:nvSpPr>
              <p:cNvPr id="11" name="Rounded Rectangle 10"/>
              <p:cNvSpPr/>
              <p:nvPr/>
            </p:nvSpPr>
            <p:spPr bwMode="auto">
              <a:xfrm>
                <a:off x="3467100" y="1908689"/>
                <a:ext cx="2286000" cy="1371600"/>
              </a:xfrm>
              <a:prstGeom prst="roundRect">
                <a:avLst/>
              </a:prstGeom>
              <a:solidFill>
                <a:schemeClr val="bg1">
                  <a:lumMod val="90000"/>
                </a:schemeClr>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10" name="Rectangle 9"/>
              <p:cNvSpPr/>
              <p:nvPr/>
            </p:nvSpPr>
            <p:spPr>
              <a:xfrm>
                <a:off x="3375183" y="1988520"/>
                <a:ext cx="2416017" cy="1154162"/>
              </a:xfrm>
              <a:prstGeom prst="rect">
                <a:avLst/>
              </a:prstGeom>
            </p:spPr>
            <p:txBody>
              <a:bodyPr wrap="square">
                <a:spAutoFit/>
              </a:bodyPr>
              <a:lstStyle/>
              <a:p>
                <a:pPr algn="ctr"/>
                <a:r>
                  <a:rPr lang="es-ES" sz="2300" b="1" dirty="0" smtClean="0">
                    <a:solidFill>
                      <a:schemeClr val="accent1"/>
                    </a:solidFill>
                  </a:rPr>
                  <a:t>Fortalecer a la com</a:t>
                </a:r>
                <a:r>
                  <a:rPr lang="es-ES" sz="2300" b="1" dirty="0" smtClean="0">
                    <a:solidFill>
                      <a:schemeClr val="accent1"/>
                    </a:solidFill>
                  </a:rPr>
                  <a:t>unidad de política </a:t>
                </a:r>
                <a:endParaRPr lang="es-ES" sz="2300" b="1" dirty="0">
                  <a:solidFill>
                    <a:schemeClr val="accent1"/>
                  </a:solidFill>
                </a:endParaRPr>
              </a:p>
            </p:txBody>
          </p:sp>
        </p:grpSp>
        <p:grpSp>
          <p:nvGrpSpPr>
            <p:cNvPr id="17" name="Group 16"/>
            <p:cNvGrpSpPr/>
            <p:nvPr/>
          </p:nvGrpSpPr>
          <p:grpSpPr>
            <a:xfrm>
              <a:off x="881062" y="1882970"/>
              <a:ext cx="7564755" cy="1371600"/>
              <a:chOff x="881062" y="1884459"/>
              <a:chExt cx="7564755" cy="1371600"/>
            </a:xfrm>
          </p:grpSpPr>
          <p:sp>
            <p:nvSpPr>
              <p:cNvPr id="13" name="Rounded Rectangle 12"/>
              <p:cNvSpPr/>
              <p:nvPr/>
            </p:nvSpPr>
            <p:spPr bwMode="auto">
              <a:xfrm>
                <a:off x="6159817" y="1884459"/>
                <a:ext cx="2286000" cy="1371600"/>
              </a:xfrm>
              <a:prstGeom prst="roundRect">
                <a:avLst/>
              </a:prstGeom>
              <a:solidFill>
                <a:schemeClr val="bg1">
                  <a:lumMod val="90000"/>
                </a:schemeClr>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12" name="Rectangle 11"/>
              <p:cNvSpPr/>
              <p:nvPr/>
            </p:nvSpPr>
            <p:spPr>
              <a:xfrm>
                <a:off x="881062" y="2173185"/>
                <a:ext cx="2230755" cy="830997"/>
              </a:xfrm>
              <a:prstGeom prst="rect">
                <a:avLst/>
              </a:prstGeom>
            </p:spPr>
            <p:txBody>
              <a:bodyPr wrap="square">
                <a:spAutoFit/>
              </a:bodyPr>
              <a:lstStyle/>
              <a:p>
                <a:pPr algn="ctr"/>
                <a:r>
                  <a:rPr lang="es-ES" b="1" dirty="0" smtClean="0">
                    <a:solidFill>
                      <a:schemeClr val="accent1"/>
                    </a:solidFill>
                  </a:rPr>
                  <a:t>Aprendizaje </a:t>
                </a:r>
                <a:r>
                  <a:rPr lang="es-ES" b="1" dirty="0" smtClean="0">
                    <a:solidFill>
                      <a:schemeClr val="accent1"/>
                    </a:solidFill>
                  </a:rPr>
                  <a:t>de la política</a:t>
                </a:r>
                <a:endParaRPr lang="es-ES" b="1" dirty="0">
                  <a:solidFill>
                    <a:schemeClr val="accent1"/>
                  </a:solidFill>
                </a:endParaRPr>
              </a:p>
            </p:txBody>
          </p:sp>
        </p:grpSp>
      </p:grpSp>
      <p:sp>
        <p:nvSpPr>
          <p:cNvPr id="14" name="Rectangle 13"/>
          <p:cNvSpPr/>
          <p:nvPr/>
        </p:nvSpPr>
        <p:spPr>
          <a:xfrm>
            <a:off x="883919" y="4567328"/>
            <a:ext cx="7342909" cy="1631216"/>
          </a:xfrm>
          <a:prstGeom prst="rect">
            <a:avLst/>
          </a:prstGeom>
        </p:spPr>
        <p:txBody>
          <a:bodyPr wrap="square">
            <a:spAutoFit/>
          </a:bodyPr>
          <a:lstStyle/>
          <a:p>
            <a:r>
              <a:rPr lang="es-MX" sz="2800" b="1"/>
              <a:t>Resultado esperado</a:t>
            </a:r>
            <a:r>
              <a:rPr lang="es-MX"/>
              <a:t>: Los legisladores entenderán por qué es necesaria la inversión y las políticas dirigidas a la juventud para alcanzar sus metas y qué acciones se pueden tomar.</a:t>
            </a:r>
            <a:endParaRPr lang="en-US" dirty="0"/>
          </a:p>
        </p:txBody>
      </p:sp>
      <p:sp>
        <p:nvSpPr>
          <p:cNvPr id="19" name="TextBox 18"/>
          <p:cNvSpPr txBox="1"/>
          <p:nvPr/>
        </p:nvSpPr>
        <p:spPr>
          <a:xfrm>
            <a:off x="6381750" y="1774630"/>
            <a:ext cx="2228850" cy="830997"/>
          </a:xfrm>
          <a:prstGeom prst="rect">
            <a:avLst/>
          </a:prstGeom>
          <a:noFill/>
        </p:spPr>
        <p:txBody>
          <a:bodyPr wrap="square" rtlCol="0">
            <a:spAutoFit/>
          </a:bodyPr>
          <a:lstStyle/>
          <a:p>
            <a:pPr algn="ctr"/>
            <a:r>
              <a:rPr lang="es-ES" b="1" dirty="0" smtClean="0">
                <a:solidFill>
                  <a:schemeClr val="accent1"/>
                </a:solidFill>
              </a:rPr>
              <a:t>Enfocar la </a:t>
            </a:r>
            <a:r>
              <a:rPr lang="es-ES" b="1" dirty="0">
                <a:solidFill>
                  <a:schemeClr val="accent1"/>
                </a:solidFill>
              </a:rPr>
              <a:t>a</a:t>
            </a:r>
            <a:r>
              <a:rPr lang="es-ES" b="1" dirty="0" smtClean="0">
                <a:solidFill>
                  <a:schemeClr val="accent1"/>
                </a:solidFill>
              </a:rPr>
              <a:t>tención</a:t>
            </a:r>
            <a:endParaRPr lang="es-ES" b="1" dirty="0">
              <a:solidFill>
                <a:schemeClr val="accent1"/>
              </a:solidFill>
            </a:endParaRPr>
          </a:p>
        </p:txBody>
      </p:sp>
    </p:spTree>
    <p:extLst>
      <p:ext uri="{BB962C8B-B14F-4D97-AF65-F5344CB8AC3E}">
        <p14:creationId xmlns:p14="http://schemas.microsoft.com/office/powerpoint/2010/main" val="4221088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739062" cy="685800"/>
          </a:xfrm>
        </p:spPr>
        <p:txBody>
          <a:bodyPr/>
          <a:lstStyle/>
          <a:p>
            <a:r>
              <a:rPr lang="es-ES_tradnl" dirty="0" smtClean="0"/>
              <a:t>Objetivo de la Comunicación: </a:t>
            </a:r>
            <a:br>
              <a:rPr lang="es-ES_tradnl" dirty="0" smtClean="0"/>
            </a:br>
            <a:endParaRPr lang="es-ES_tradnl" dirty="0"/>
          </a:p>
        </p:txBody>
      </p:sp>
      <p:sp>
        <p:nvSpPr>
          <p:cNvPr id="23" name="Rectangle 22"/>
          <p:cNvSpPr/>
          <p:nvPr/>
        </p:nvSpPr>
        <p:spPr>
          <a:xfrm>
            <a:off x="871548" y="3043892"/>
            <a:ext cx="7400903" cy="2000548"/>
          </a:xfrm>
          <a:prstGeom prst="rect">
            <a:avLst/>
          </a:prstGeom>
        </p:spPr>
        <p:txBody>
          <a:bodyPr wrap="square">
            <a:spAutoFit/>
          </a:bodyPr>
          <a:lstStyle/>
          <a:p>
            <a:pPr algn="just"/>
            <a:r>
              <a:rPr lang="es-ES_tradnl" sz="2800" b="1" dirty="0" smtClean="0"/>
              <a:t>Objetivo:  </a:t>
            </a:r>
            <a:r>
              <a:rPr lang="es-ES_tradnl" dirty="0" smtClean="0"/>
              <a:t>Compartir los resultados de la evaluación del espectro de la política sobre Salud Reproductiva en los adolescentes con una red de </a:t>
            </a:r>
            <a:r>
              <a:rPr lang="es-ES_tradnl" b="1" dirty="0" smtClean="0"/>
              <a:t>ONG y OSC </a:t>
            </a:r>
            <a:r>
              <a:rPr lang="es-ES_tradnl" dirty="0" smtClean="0"/>
              <a:t>que trabajan con y para la juventud keniana</a:t>
            </a:r>
            <a:endParaRPr lang="es-ES_tradnl" dirty="0"/>
          </a:p>
        </p:txBody>
      </p:sp>
      <p:grpSp>
        <p:nvGrpSpPr>
          <p:cNvPr id="15" name="Group 14"/>
          <p:cNvGrpSpPr/>
          <p:nvPr/>
        </p:nvGrpSpPr>
        <p:grpSpPr>
          <a:xfrm>
            <a:off x="1022033" y="1524000"/>
            <a:ext cx="7588567" cy="1371600"/>
            <a:chOff x="857250" y="1882970"/>
            <a:chExt cx="7588567" cy="1371600"/>
          </a:xfrm>
        </p:grpSpPr>
        <p:sp>
          <p:nvSpPr>
            <p:cNvPr id="24" name="Rounded Rectangle 23"/>
            <p:cNvSpPr/>
            <p:nvPr/>
          </p:nvSpPr>
          <p:spPr bwMode="auto">
            <a:xfrm>
              <a:off x="857250" y="1882970"/>
              <a:ext cx="2286000" cy="1371600"/>
            </a:xfrm>
            <a:prstGeom prst="roundRect">
              <a:avLst/>
            </a:prstGeom>
            <a:solidFill>
              <a:schemeClr val="bg1">
                <a:lumMod val="90000"/>
              </a:schemeClr>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ES_tradnl" sz="2400" b="0" i="0" u="none" strike="noStrike" cap="none" normalizeH="0" baseline="0" dirty="0">
                <a:ln>
                  <a:noFill/>
                </a:ln>
                <a:solidFill>
                  <a:schemeClr val="tx1"/>
                </a:solidFill>
                <a:effectLst/>
                <a:latin typeface="Arial" charset="0"/>
                <a:ea typeface="ＭＳ Ｐゴシック" charset="-128"/>
              </a:endParaRPr>
            </a:p>
          </p:txBody>
        </p:sp>
        <p:grpSp>
          <p:nvGrpSpPr>
            <p:cNvPr id="17" name="Group 16"/>
            <p:cNvGrpSpPr/>
            <p:nvPr/>
          </p:nvGrpSpPr>
          <p:grpSpPr>
            <a:xfrm>
              <a:off x="3470433" y="1882970"/>
              <a:ext cx="2460783" cy="1371600"/>
              <a:chOff x="3428999" y="1908689"/>
              <a:chExt cx="2460783" cy="1371600"/>
            </a:xfrm>
          </p:grpSpPr>
          <p:sp>
            <p:nvSpPr>
              <p:cNvPr id="21" name="Rounded Rectangle 20"/>
              <p:cNvSpPr/>
              <p:nvPr/>
            </p:nvSpPr>
            <p:spPr bwMode="auto">
              <a:xfrm>
                <a:off x="3516390" y="1908689"/>
                <a:ext cx="2286000" cy="1371600"/>
              </a:xfrm>
              <a:prstGeom prst="roundRect">
                <a:avLst/>
              </a:prstGeom>
              <a:solidFill>
                <a:srgbClr val="7BC143"/>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ES_tradnl" sz="2400" b="0" i="0" u="none" strike="noStrike" cap="none" normalizeH="0" baseline="0" dirty="0">
                  <a:ln>
                    <a:noFill/>
                  </a:ln>
                  <a:solidFill>
                    <a:schemeClr val="tx1"/>
                  </a:solidFill>
                  <a:effectLst/>
                  <a:latin typeface="Arial" charset="0"/>
                  <a:ea typeface="ＭＳ Ｐゴシック" charset="-128"/>
                </a:endParaRPr>
              </a:p>
            </p:txBody>
          </p:sp>
          <p:sp>
            <p:nvSpPr>
              <p:cNvPr id="22" name="Rectangle 21"/>
              <p:cNvSpPr/>
              <p:nvPr/>
            </p:nvSpPr>
            <p:spPr>
              <a:xfrm>
                <a:off x="3428999" y="1988520"/>
                <a:ext cx="2460783" cy="1200329"/>
              </a:xfrm>
              <a:prstGeom prst="rect">
                <a:avLst/>
              </a:prstGeom>
            </p:spPr>
            <p:txBody>
              <a:bodyPr wrap="square">
                <a:spAutoFit/>
              </a:bodyPr>
              <a:lstStyle/>
              <a:p>
                <a:pPr algn="ctr"/>
                <a:r>
                  <a:rPr lang="es-ES" b="1" dirty="0">
                    <a:solidFill>
                      <a:schemeClr val="accent1"/>
                    </a:solidFill>
                  </a:rPr>
                  <a:t>Fortalecer a la comunidad de </a:t>
                </a:r>
                <a:r>
                  <a:rPr lang="es-ES" b="1" dirty="0" smtClean="0">
                    <a:solidFill>
                      <a:schemeClr val="accent1"/>
                    </a:solidFill>
                  </a:rPr>
                  <a:t>política</a:t>
                </a:r>
                <a:endParaRPr lang="es-ES" b="1" dirty="0">
                  <a:solidFill>
                    <a:schemeClr val="accent1"/>
                  </a:solidFill>
                </a:endParaRPr>
              </a:p>
            </p:txBody>
          </p:sp>
        </p:grpSp>
        <p:grpSp>
          <p:nvGrpSpPr>
            <p:cNvPr id="18" name="Group 17"/>
            <p:cNvGrpSpPr/>
            <p:nvPr/>
          </p:nvGrpSpPr>
          <p:grpSpPr>
            <a:xfrm>
              <a:off x="881062" y="1882970"/>
              <a:ext cx="7564755" cy="1371600"/>
              <a:chOff x="881062" y="1884459"/>
              <a:chExt cx="7564755" cy="1371600"/>
            </a:xfrm>
          </p:grpSpPr>
          <p:sp>
            <p:nvSpPr>
              <p:cNvPr id="19" name="Rounded Rectangle 18"/>
              <p:cNvSpPr/>
              <p:nvPr/>
            </p:nvSpPr>
            <p:spPr bwMode="auto">
              <a:xfrm>
                <a:off x="6159817" y="1884459"/>
                <a:ext cx="2286000" cy="1371600"/>
              </a:xfrm>
              <a:prstGeom prst="roundRect">
                <a:avLst/>
              </a:prstGeom>
              <a:solidFill>
                <a:schemeClr val="bg1">
                  <a:lumMod val="90000"/>
                </a:schemeClr>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ES_tradnl" sz="2400" b="0" i="0" u="none" strike="noStrike" cap="none" normalizeH="0" baseline="0" dirty="0">
                  <a:ln>
                    <a:noFill/>
                  </a:ln>
                  <a:solidFill>
                    <a:schemeClr val="tx1"/>
                  </a:solidFill>
                  <a:effectLst/>
                  <a:latin typeface="Arial" charset="0"/>
                  <a:ea typeface="ＭＳ Ｐゴシック" charset="-128"/>
                </a:endParaRPr>
              </a:p>
            </p:txBody>
          </p:sp>
          <p:sp>
            <p:nvSpPr>
              <p:cNvPr id="20" name="Rectangle 19"/>
              <p:cNvSpPr/>
              <p:nvPr/>
            </p:nvSpPr>
            <p:spPr>
              <a:xfrm>
                <a:off x="881062" y="2173185"/>
                <a:ext cx="2230755" cy="830997"/>
              </a:xfrm>
              <a:prstGeom prst="rect">
                <a:avLst/>
              </a:prstGeom>
            </p:spPr>
            <p:txBody>
              <a:bodyPr wrap="square">
                <a:spAutoFit/>
              </a:bodyPr>
              <a:lstStyle/>
              <a:p>
                <a:pPr algn="ctr"/>
                <a:r>
                  <a:rPr lang="es-ES_tradnl" b="1" dirty="0" smtClean="0">
                    <a:solidFill>
                      <a:schemeClr val="accent1"/>
                    </a:solidFill>
                  </a:rPr>
                  <a:t>Aprendizaje de la Política</a:t>
                </a:r>
                <a:endParaRPr lang="es-ES_tradnl" b="1" dirty="0">
                  <a:solidFill>
                    <a:schemeClr val="accent1"/>
                  </a:solidFill>
                </a:endParaRPr>
              </a:p>
            </p:txBody>
          </p:sp>
        </p:grpSp>
      </p:grpSp>
      <p:sp>
        <p:nvSpPr>
          <p:cNvPr id="14" name="Rectangle 13"/>
          <p:cNvSpPr/>
          <p:nvPr/>
        </p:nvSpPr>
        <p:spPr>
          <a:xfrm>
            <a:off x="914400" y="4953000"/>
            <a:ext cx="7342909" cy="1631216"/>
          </a:xfrm>
          <a:prstGeom prst="rect">
            <a:avLst/>
          </a:prstGeom>
        </p:spPr>
        <p:txBody>
          <a:bodyPr wrap="square">
            <a:spAutoFit/>
          </a:bodyPr>
          <a:lstStyle/>
          <a:p>
            <a:pPr algn="just"/>
            <a:r>
              <a:rPr lang="es-ES_tradnl" sz="2800" b="1" dirty="0" smtClean="0"/>
              <a:t>Resultado esperado</a:t>
            </a:r>
            <a:r>
              <a:rPr lang="es-ES_tradnl" dirty="0" smtClean="0"/>
              <a:t>: Consenso entre los actores sobre las brecas existentes entre la actual política y los cambios necesarios para una nueva política.</a:t>
            </a:r>
            <a:endParaRPr lang="es-ES_tradnl" dirty="0"/>
          </a:p>
        </p:txBody>
      </p:sp>
      <p:sp>
        <p:nvSpPr>
          <p:cNvPr id="26" name="TextBox 25"/>
          <p:cNvSpPr txBox="1"/>
          <p:nvPr/>
        </p:nvSpPr>
        <p:spPr>
          <a:xfrm>
            <a:off x="6381750" y="1774630"/>
            <a:ext cx="2228850" cy="830997"/>
          </a:xfrm>
          <a:prstGeom prst="rect">
            <a:avLst/>
          </a:prstGeom>
          <a:noFill/>
        </p:spPr>
        <p:txBody>
          <a:bodyPr wrap="square" rtlCol="0">
            <a:spAutoFit/>
          </a:bodyPr>
          <a:lstStyle/>
          <a:p>
            <a:pPr algn="ctr"/>
            <a:r>
              <a:rPr lang="es-ES_tradnl" b="1" dirty="0" smtClean="0">
                <a:solidFill>
                  <a:schemeClr val="accent1"/>
                </a:solidFill>
              </a:rPr>
              <a:t>Enfoque en la Atención</a:t>
            </a:r>
            <a:endParaRPr lang="es-ES_tradnl" b="1" dirty="0">
              <a:solidFill>
                <a:schemeClr val="accent1"/>
              </a:solidFill>
            </a:endParaRPr>
          </a:p>
        </p:txBody>
      </p:sp>
    </p:spTree>
    <p:extLst>
      <p:ext uri="{BB962C8B-B14F-4D97-AF65-F5344CB8AC3E}">
        <p14:creationId xmlns:p14="http://schemas.microsoft.com/office/powerpoint/2010/main" val="2863775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739062" cy="685800"/>
          </a:xfrm>
        </p:spPr>
        <p:txBody>
          <a:bodyPr/>
          <a:lstStyle/>
          <a:p>
            <a:pPr algn="ctr"/>
            <a:r>
              <a:rPr lang="es-ES_tradnl" noProof="0" dirty="0" smtClean="0"/>
              <a:t>Objetivos de la comunicación:</a:t>
            </a:r>
            <a:br>
              <a:rPr lang="es-ES_tradnl" noProof="0" dirty="0" smtClean="0"/>
            </a:br>
            <a:endParaRPr lang="es-ES_tradnl" noProof="0" dirty="0"/>
          </a:p>
        </p:txBody>
      </p:sp>
      <p:sp>
        <p:nvSpPr>
          <p:cNvPr id="3" name="Rectangle 2"/>
          <p:cNvSpPr/>
          <p:nvPr/>
        </p:nvSpPr>
        <p:spPr>
          <a:xfrm>
            <a:off x="914400" y="3505200"/>
            <a:ext cx="7342909" cy="1631216"/>
          </a:xfrm>
          <a:prstGeom prst="rect">
            <a:avLst/>
          </a:prstGeom>
        </p:spPr>
        <p:txBody>
          <a:bodyPr wrap="square">
            <a:spAutoFit/>
          </a:bodyPr>
          <a:lstStyle/>
          <a:p>
            <a:r>
              <a:rPr lang="es-ES" sz="2800" b="1" dirty="0"/>
              <a:t>Objetivo:</a:t>
            </a:r>
            <a:r>
              <a:rPr lang="es-ES" sz="2800" dirty="0"/>
              <a:t>  </a:t>
            </a:r>
            <a:r>
              <a:rPr lang="es-ES" dirty="0"/>
              <a:t>Ayudarle a los periodistas a entender las barreras que enfrenta la juventud en el acceso a los servicios de PF a través de entrenamientos y viajes de estudio</a:t>
            </a:r>
            <a:endParaRPr lang="en-US" dirty="0"/>
          </a:p>
        </p:txBody>
      </p:sp>
      <p:sp>
        <p:nvSpPr>
          <p:cNvPr id="14" name="TextBox 13"/>
          <p:cNvSpPr txBox="1"/>
          <p:nvPr/>
        </p:nvSpPr>
        <p:spPr>
          <a:xfrm>
            <a:off x="1050608" y="1774630"/>
            <a:ext cx="2228850" cy="769441"/>
          </a:xfrm>
          <a:prstGeom prst="rect">
            <a:avLst/>
          </a:prstGeom>
          <a:noFill/>
        </p:spPr>
        <p:txBody>
          <a:bodyPr wrap="square" rtlCol="0">
            <a:spAutoFit/>
          </a:bodyPr>
          <a:lstStyle/>
          <a:p>
            <a:pPr algn="ctr"/>
            <a:r>
              <a:rPr lang="en-US" sz="2200" b="1" dirty="0">
                <a:solidFill>
                  <a:schemeClr val="accent1"/>
                </a:solidFill>
              </a:rPr>
              <a:t>Attention Focusing</a:t>
            </a:r>
          </a:p>
        </p:txBody>
      </p:sp>
      <p:grpSp>
        <p:nvGrpSpPr>
          <p:cNvPr id="25" name="Group 24"/>
          <p:cNvGrpSpPr/>
          <p:nvPr/>
        </p:nvGrpSpPr>
        <p:grpSpPr>
          <a:xfrm>
            <a:off x="1022033" y="1524000"/>
            <a:ext cx="7588567" cy="1710788"/>
            <a:chOff x="857250" y="1882970"/>
            <a:chExt cx="7588567" cy="1371600"/>
          </a:xfrm>
        </p:grpSpPr>
        <p:grpSp>
          <p:nvGrpSpPr>
            <p:cNvPr id="26" name="Group 25"/>
            <p:cNvGrpSpPr/>
            <p:nvPr/>
          </p:nvGrpSpPr>
          <p:grpSpPr>
            <a:xfrm>
              <a:off x="857250" y="1882970"/>
              <a:ext cx="7359967" cy="1371600"/>
              <a:chOff x="857250" y="1882970"/>
              <a:chExt cx="7359967" cy="1371600"/>
            </a:xfrm>
          </p:grpSpPr>
          <p:sp>
            <p:nvSpPr>
              <p:cNvPr id="33" name="Rounded Rectangle 32"/>
              <p:cNvSpPr/>
              <p:nvPr/>
            </p:nvSpPr>
            <p:spPr bwMode="auto">
              <a:xfrm>
                <a:off x="857250" y="1882970"/>
                <a:ext cx="2286000" cy="1371600"/>
              </a:xfrm>
              <a:prstGeom prst="roundRect">
                <a:avLst/>
              </a:prstGeom>
              <a:solidFill>
                <a:schemeClr val="bg1">
                  <a:lumMod val="90000"/>
                </a:schemeClr>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34" name="TextBox 33"/>
              <p:cNvSpPr txBox="1"/>
              <p:nvPr/>
            </p:nvSpPr>
            <p:spPr>
              <a:xfrm>
                <a:off x="5988367" y="2133600"/>
                <a:ext cx="2228850" cy="830997"/>
              </a:xfrm>
              <a:prstGeom prst="rect">
                <a:avLst/>
              </a:prstGeom>
              <a:noFill/>
            </p:spPr>
            <p:txBody>
              <a:bodyPr wrap="square" rtlCol="0">
                <a:spAutoFit/>
              </a:bodyPr>
              <a:lstStyle/>
              <a:p>
                <a:pPr algn="ctr"/>
                <a:r>
                  <a:rPr lang="en-US" b="1" dirty="0">
                    <a:solidFill>
                      <a:schemeClr val="accent1"/>
                    </a:solidFill>
                  </a:rPr>
                  <a:t>Attention Focusing</a:t>
                </a:r>
              </a:p>
            </p:txBody>
          </p:sp>
        </p:grpSp>
        <p:grpSp>
          <p:nvGrpSpPr>
            <p:cNvPr id="27" name="Group 26"/>
            <p:cNvGrpSpPr/>
            <p:nvPr/>
          </p:nvGrpSpPr>
          <p:grpSpPr>
            <a:xfrm>
              <a:off x="3337083" y="1882970"/>
              <a:ext cx="2841783" cy="1371600"/>
              <a:chOff x="3295649" y="1908689"/>
              <a:chExt cx="2841783" cy="1371600"/>
            </a:xfrm>
          </p:grpSpPr>
          <p:sp>
            <p:nvSpPr>
              <p:cNvPr id="31" name="Rounded Rectangle 30"/>
              <p:cNvSpPr/>
              <p:nvPr/>
            </p:nvSpPr>
            <p:spPr bwMode="auto">
              <a:xfrm>
                <a:off x="3467100" y="1908689"/>
                <a:ext cx="2286000" cy="1371600"/>
              </a:xfrm>
              <a:prstGeom prst="roundRect">
                <a:avLst/>
              </a:prstGeom>
              <a:solidFill>
                <a:schemeClr val="bg1">
                  <a:lumMod val="90000"/>
                </a:schemeClr>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32" name="Rectangle 31"/>
              <p:cNvSpPr/>
              <p:nvPr/>
            </p:nvSpPr>
            <p:spPr>
              <a:xfrm>
                <a:off x="3295649" y="2049361"/>
                <a:ext cx="2841783" cy="962347"/>
              </a:xfrm>
              <a:prstGeom prst="rect">
                <a:avLst/>
              </a:prstGeom>
            </p:spPr>
            <p:txBody>
              <a:bodyPr wrap="square">
                <a:spAutoFit/>
              </a:bodyPr>
              <a:lstStyle/>
              <a:p>
                <a:pPr algn="ctr"/>
                <a:r>
                  <a:rPr lang="es-ES" b="1" dirty="0" smtClean="0">
                    <a:solidFill>
                      <a:schemeClr val="accent1"/>
                    </a:solidFill>
                  </a:rPr>
                  <a:t>Fortalecimiento a de la Política Comunitaria</a:t>
                </a:r>
                <a:endParaRPr lang="es-ES" b="1" dirty="0">
                  <a:solidFill>
                    <a:schemeClr val="accent1"/>
                  </a:solidFill>
                </a:endParaRPr>
              </a:p>
            </p:txBody>
          </p:sp>
        </p:grpSp>
        <p:grpSp>
          <p:nvGrpSpPr>
            <p:cNvPr id="28" name="Group 27"/>
            <p:cNvGrpSpPr/>
            <p:nvPr/>
          </p:nvGrpSpPr>
          <p:grpSpPr>
            <a:xfrm>
              <a:off x="902017" y="1882970"/>
              <a:ext cx="7543800" cy="1371600"/>
              <a:chOff x="902017" y="1884459"/>
              <a:chExt cx="7543800" cy="1371600"/>
            </a:xfrm>
          </p:grpSpPr>
          <p:sp>
            <p:nvSpPr>
              <p:cNvPr id="29" name="Rounded Rectangle 28"/>
              <p:cNvSpPr/>
              <p:nvPr/>
            </p:nvSpPr>
            <p:spPr bwMode="auto">
              <a:xfrm>
                <a:off x="6159817" y="1884459"/>
                <a:ext cx="2286000" cy="1371600"/>
              </a:xfrm>
              <a:prstGeom prst="roundRect">
                <a:avLst/>
              </a:prstGeom>
              <a:solidFill>
                <a:srgbClr val="7BC143"/>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30" name="Rectangle 29"/>
              <p:cNvSpPr/>
              <p:nvPr/>
            </p:nvSpPr>
            <p:spPr>
              <a:xfrm>
                <a:off x="902017" y="2173185"/>
                <a:ext cx="2230755" cy="666240"/>
              </a:xfrm>
              <a:prstGeom prst="rect">
                <a:avLst/>
              </a:prstGeom>
            </p:spPr>
            <p:txBody>
              <a:bodyPr wrap="square">
                <a:spAutoFit/>
              </a:bodyPr>
              <a:lstStyle/>
              <a:p>
                <a:pPr algn="ctr"/>
                <a:r>
                  <a:rPr lang="es-ES" b="1" dirty="0" smtClean="0">
                    <a:solidFill>
                      <a:schemeClr val="accent1"/>
                    </a:solidFill>
                  </a:rPr>
                  <a:t>Aprendizaje de la Política </a:t>
                </a:r>
                <a:endParaRPr lang="es-ES" b="1" dirty="0">
                  <a:solidFill>
                    <a:schemeClr val="accent1"/>
                  </a:solidFill>
                </a:endParaRPr>
              </a:p>
            </p:txBody>
          </p:sp>
        </p:grpSp>
      </p:grpSp>
      <p:sp>
        <p:nvSpPr>
          <p:cNvPr id="15" name="Rectangle 14"/>
          <p:cNvSpPr/>
          <p:nvPr/>
        </p:nvSpPr>
        <p:spPr>
          <a:xfrm>
            <a:off x="929640" y="5084806"/>
            <a:ext cx="7342909" cy="1631216"/>
          </a:xfrm>
          <a:prstGeom prst="rect">
            <a:avLst/>
          </a:prstGeom>
        </p:spPr>
        <p:txBody>
          <a:bodyPr wrap="square">
            <a:spAutoFit/>
          </a:bodyPr>
          <a:lstStyle/>
          <a:p>
            <a:r>
              <a:rPr lang="es-ES" sz="2800" b="1" dirty="0" smtClean="0"/>
              <a:t>Resultado Esperado</a:t>
            </a:r>
            <a:r>
              <a:rPr lang="es-ES" dirty="0" smtClean="0"/>
              <a:t>:  </a:t>
            </a:r>
            <a:r>
              <a:rPr lang="es-ES" dirty="0"/>
              <a:t>Mejor calidad y mayor cobertura de los medios de comunicación sobre las barreras que enfrenta la juventud.
</a:t>
            </a:r>
            <a:endParaRPr lang="en-US" dirty="0"/>
          </a:p>
        </p:txBody>
      </p:sp>
      <p:sp>
        <p:nvSpPr>
          <p:cNvPr id="16" name="TextBox 15"/>
          <p:cNvSpPr txBox="1"/>
          <p:nvPr/>
        </p:nvSpPr>
        <p:spPr>
          <a:xfrm>
            <a:off x="6324600" y="1836003"/>
            <a:ext cx="2228850" cy="830997"/>
          </a:xfrm>
          <a:prstGeom prst="rect">
            <a:avLst/>
          </a:prstGeom>
          <a:noFill/>
        </p:spPr>
        <p:txBody>
          <a:bodyPr wrap="square" rtlCol="0">
            <a:spAutoFit/>
          </a:bodyPr>
          <a:lstStyle/>
          <a:p>
            <a:pPr algn="ctr"/>
            <a:r>
              <a:rPr lang="es-ES" b="1" dirty="0" smtClean="0">
                <a:solidFill>
                  <a:schemeClr val="accent1"/>
                </a:solidFill>
              </a:rPr>
              <a:t>Enfoque en la Atención</a:t>
            </a:r>
            <a:endParaRPr lang="es-ES" b="1" dirty="0">
              <a:solidFill>
                <a:schemeClr val="accent1"/>
              </a:solidFill>
            </a:endParaRPr>
          </a:p>
        </p:txBody>
      </p:sp>
    </p:spTree>
    <p:extLst>
      <p:ext uri="{BB962C8B-B14F-4D97-AF65-F5344CB8AC3E}">
        <p14:creationId xmlns:p14="http://schemas.microsoft.com/office/powerpoint/2010/main" val="2345086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838200" y="381000"/>
            <a:ext cx="7739062" cy="68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a:lstStyle>
          <a:p>
            <a:r>
              <a:rPr lang="es-ES" sz="2800" kern="0" dirty="0" smtClean="0"/>
              <a:t>Comunicación Estratégica I, hoja de trabajo (SC2A</a:t>
            </a:r>
            <a:r>
              <a:rPr lang="en-US" sz="2800" kern="0" dirty="0" smtClean="0"/>
              <a:t>)</a:t>
            </a:r>
            <a:endParaRPr lang="en-US" sz="2800" kern="0" dirty="0"/>
          </a:p>
        </p:txBody>
      </p:sp>
      <p:pic>
        <p:nvPicPr>
          <p:cNvPr id="3" name="Picture 2">
            <a:extLst>
              <a:ext uri="{FF2B5EF4-FFF2-40B4-BE49-F238E27FC236}">
                <a16:creationId xmlns="" xmlns:a16="http://schemas.microsoft.com/office/drawing/2014/main" id="{70215900-7E5B-4EC0-B976-C580CA105B42}"/>
              </a:ext>
            </a:extLst>
          </p:cNvPr>
          <p:cNvPicPr>
            <a:picLocks noChangeAspect="1"/>
          </p:cNvPicPr>
          <p:nvPr/>
        </p:nvPicPr>
        <p:blipFill>
          <a:blip r:embed="rId3"/>
          <a:stretch>
            <a:fillRect/>
          </a:stretch>
        </p:blipFill>
        <p:spPr>
          <a:xfrm>
            <a:off x="2743200" y="990600"/>
            <a:ext cx="4267200" cy="5319184"/>
          </a:xfrm>
          <a:prstGeom prst="rect">
            <a:avLst/>
          </a:prstGeom>
        </p:spPr>
      </p:pic>
    </p:spTree>
    <p:extLst>
      <p:ext uri="{BB962C8B-B14F-4D97-AF65-F5344CB8AC3E}">
        <p14:creationId xmlns:p14="http://schemas.microsoft.com/office/powerpoint/2010/main" val="23772768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s-ES_tradnl" noProof="0" dirty="0" smtClean="0"/>
              <a:t>Aprenda </a:t>
            </a:r>
            <a:r>
              <a:rPr lang="es-ES" dirty="0" smtClean="0"/>
              <a:t>más</a:t>
            </a:r>
            <a:endParaRPr lang="es-ES_tradnl" noProof="0" dirty="0"/>
          </a:p>
        </p:txBody>
      </p:sp>
      <p:sp>
        <p:nvSpPr>
          <p:cNvPr id="30723" name="Content Placeholder 2"/>
          <p:cNvSpPr>
            <a:spLocks noGrp="1"/>
          </p:cNvSpPr>
          <p:nvPr>
            <p:ph idx="1"/>
          </p:nvPr>
        </p:nvSpPr>
        <p:spPr>
          <a:xfrm>
            <a:off x="914400" y="1295400"/>
            <a:ext cx="7729537" cy="4648200"/>
          </a:xfrm>
        </p:spPr>
        <p:txBody>
          <a:bodyPr/>
          <a:lstStyle/>
          <a:p>
            <a:pPr>
              <a:spcBef>
                <a:spcPts val="0"/>
              </a:spcBef>
              <a:spcAft>
                <a:spcPts val="1200"/>
              </a:spcAft>
            </a:pPr>
            <a:r>
              <a:rPr lang="en-US" sz="1400" dirty="0" smtClean="0">
                <a:cs typeface="Arial" charset="0"/>
              </a:rPr>
              <a:t>J.T. Bertrand and D.L. Kincaid, “Evaluating Information-Education-Communication (IEC) Programs for Family Planning and Reproductive Health,” Final Report of the IEC Working Group, Carolina Population Center, </a:t>
            </a:r>
            <a:r>
              <a:rPr lang="en-US" sz="1400" dirty="0" smtClean="0">
                <a:cs typeface="Arial" charset="0"/>
              </a:rPr>
              <a:t>Octubre</a:t>
            </a:r>
            <a:r>
              <a:rPr lang="en-US" sz="1400" dirty="0" smtClean="0">
                <a:cs typeface="Arial" charset="0"/>
              </a:rPr>
              <a:t> 1996. </a:t>
            </a:r>
          </a:p>
          <a:p>
            <a:pPr>
              <a:spcBef>
                <a:spcPts val="0"/>
              </a:spcBef>
              <a:spcAft>
                <a:spcPts val="1200"/>
              </a:spcAft>
            </a:pPr>
            <a:r>
              <a:rPr lang="en-US" sz="1400" dirty="0" smtClean="0">
                <a:cs typeface="Arial" charset="0"/>
              </a:rPr>
              <a:t>L. </a:t>
            </a:r>
            <a:r>
              <a:rPr lang="en-US" sz="1400" dirty="0" smtClean="0">
                <a:cs typeface="Arial" charset="0"/>
              </a:rPr>
              <a:t>Carlile</a:t>
            </a:r>
            <a:r>
              <a:rPr lang="en-US" sz="1400" dirty="0" smtClean="0">
                <a:cs typeface="Arial" charset="0"/>
              </a:rPr>
              <a:t>, “Making Communication Count: A Strategic Communications Framework,” IIED, Junio2011.</a:t>
            </a:r>
          </a:p>
          <a:p>
            <a:pPr>
              <a:spcBef>
                <a:spcPts val="0"/>
              </a:spcBef>
              <a:spcAft>
                <a:spcPts val="1200"/>
              </a:spcAft>
            </a:pPr>
            <a:r>
              <a:rPr lang="en-US" sz="1400" dirty="0" smtClean="0">
                <a:cs typeface="Arial" charset="0"/>
              </a:rPr>
              <a:t>“Communicating Population and Family Planning Information to Policymakers,” OPTIONS Policy Paper Series #4, Mayo 1994. </a:t>
            </a:r>
          </a:p>
          <a:p>
            <a:pPr>
              <a:spcBef>
                <a:spcPts val="0"/>
              </a:spcBef>
              <a:spcAft>
                <a:spcPts val="1200"/>
              </a:spcAft>
            </a:pPr>
            <a:r>
              <a:rPr lang="en-US" sz="1400" dirty="0" smtClean="0">
                <a:cs typeface="Arial" charset="0"/>
              </a:rPr>
              <a:t>“Making Research Findings Actionable,” USAID and Measure Evaluation, </a:t>
            </a:r>
            <a:r>
              <a:rPr lang="en-US" sz="1400" dirty="0" smtClean="0">
                <a:cs typeface="Arial" charset="0"/>
              </a:rPr>
              <a:t>Diciembre</a:t>
            </a:r>
            <a:r>
              <a:rPr lang="en-US" sz="1400" dirty="0" smtClean="0">
                <a:cs typeface="Arial" charset="0"/>
              </a:rPr>
              <a:t> 2009. </a:t>
            </a:r>
          </a:p>
          <a:p>
            <a:pPr>
              <a:spcBef>
                <a:spcPts val="0"/>
              </a:spcBef>
              <a:spcAft>
                <a:spcPts val="1200"/>
              </a:spcAft>
            </a:pPr>
            <a:r>
              <a:rPr lang="en-US" sz="1400" dirty="0" smtClean="0"/>
              <a:t>AFP Advocacy Portfolio, “Develop a Strategy,” </a:t>
            </a:r>
            <a:r>
              <a:rPr lang="en-US" sz="1400" i="1" dirty="0" smtClean="0"/>
              <a:t>AFP SMART: A Guide to Quick Wins—Build Consensus, Focus Efforts, Achieve Change,” </a:t>
            </a:r>
            <a:r>
              <a:rPr lang="en-US" sz="1400" dirty="0" smtClean="0"/>
              <a:t>2013</a:t>
            </a:r>
            <a:r>
              <a:rPr lang="en-US" sz="1400" i="1" dirty="0" smtClean="0"/>
              <a:t>.</a:t>
            </a:r>
          </a:p>
          <a:p>
            <a:pPr>
              <a:spcBef>
                <a:spcPts val="0"/>
              </a:spcBef>
              <a:spcAft>
                <a:spcPts val="1200"/>
              </a:spcAft>
            </a:pPr>
            <a:r>
              <a:rPr lang="en-US" sz="1400" dirty="0" smtClean="0"/>
              <a:t>PATH, “Stronger Health Advocates, Greater Health Impacts: A Workbook for Policy Advocacy Strategy Development,” 2014. </a:t>
            </a:r>
          </a:p>
          <a:p>
            <a:pPr>
              <a:spcBef>
                <a:spcPts val="0"/>
              </a:spcBef>
              <a:spcAft>
                <a:spcPts val="1200"/>
              </a:spcAft>
            </a:pPr>
            <a:r>
              <a:rPr lang="en-US" sz="1400" dirty="0" smtClean="0">
                <a:cs typeface="Arial" charset="0"/>
              </a:rPr>
              <a:t>Daniel Start and </a:t>
            </a:r>
            <a:r>
              <a:rPr lang="en-US" sz="1400" dirty="0" smtClean="0">
                <a:cs typeface="Arial" charset="0"/>
              </a:rPr>
              <a:t>Ingie</a:t>
            </a:r>
            <a:r>
              <a:rPr lang="en-US" sz="1400" dirty="0" smtClean="0">
                <a:cs typeface="Arial" charset="0"/>
              </a:rPr>
              <a:t> </a:t>
            </a:r>
            <a:r>
              <a:rPr lang="en-US" sz="1400" dirty="0" smtClean="0">
                <a:cs typeface="Arial" charset="0"/>
              </a:rPr>
              <a:t>Hovland</a:t>
            </a:r>
            <a:r>
              <a:rPr lang="en-US" sz="1400" dirty="0" smtClean="0">
                <a:cs typeface="Arial" charset="0"/>
              </a:rPr>
              <a:t>, “Tools for Policy Impact: A Handbook for Researchers,” Overseas Development Institute, </a:t>
            </a:r>
            <a:r>
              <a:rPr lang="en-US" sz="1400" dirty="0" smtClean="0">
                <a:cs typeface="Arial" charset="0"/>
              </a:rPr>
              <a:t>Octubre</a:t>
            </a:r>
            <a:r>
              <a:rPr lang="en-US" sz="1400" dirty="0" smtClean="0">
                <a:cs typeface="Arial" charset="0"/>
              </a:rPr>
              <a:t> 2004. </a:t>
            </a:r>
          </a:p>
          <a:p>
            <a:endParaRPr lang="en-US" sz="1800" dirty="0" smtClean="0">
              <a:cs typeface="Arial" charset="0"/>
            </a:endParaRPr>
          </a:p>
          <a:p>
            <a:endParaRPr lang="en-US" sz="1800" dirty="0" smtClean="0">
              <a:cs typeface="Arial" charset="0"/>
            </a:endParaRPr>
          </a:p>
          <a:p>
            <a:endParaRPr lang="en-US" sz="1800" dirty="0">
              <a:cs typeface="Arial" charset="0"/>
            </a:endParaRPr>
          </a:p>
        </p:txBody>
      </p:sp>
    </p:spTree>
    <p:extLst>
      <p:ext uri="{BB962C8B-B14F-4D97-AF65-F5344CB8AC3E}">
        <p14:creationId xmlns:p14="http://schemas.microsoft.com/office/powerpoint/2010/main" val="2172787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1010" name="Rectangle 2"/>
          <p:cNvSpPr>
            <a:spLocks noGrp="1" noChangeArrowheads="1"/>
          </p:cNvSpPr>
          <p:nvPr>
            <p:ph type="title"/>
          </p:nvPr>
        </p:nvSpPr>
        <p:spPr>
          <a:xfrm>
            <a:off x="838200" y="381000"/>
            <a:ext cx="8839200" cy="609600"/>
          </a:xfrm>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eaLnBrk="1" hangingPunct="1">
              <a:defRPr/>
            </a:pPr>
            <a:r>
              <a:rPr lang="es-ES_tradnl" sz="3100" b="1" dirty="0" smtClean="0"/>
              <a:t>Elementos claves de la </a:t>
            </a:r>
            <a:r>
              <a:rPr lang="es-ES_tradnl" sz="3100" b="1" dirty="0"/>
              <a:t>c</a:t>
            </a:r>
            <a:r>
              <a:rPr lang="es-ES_tradnl" sz="3100" b="1" dirty="0" smtClean="0"/>
              <a:t>omunicación estratégica</a:t>
            </a:r>
            <a:endParaRPr lang="es-ES_tradnl" sz="3100" b="1" dirty="0"/>
          </a:p>
        </p:txBody>
      </p:sp>
      <p:pic>
        <p:nvPicPr>
          <p:cNvPr id="52" name="Picture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3973" y="1732193"/>
            <a:ext cx="7696200" cy="3971122"/>
          </a:xfrm>
          <a:prstGeom prst="rect">
            <a:avLst/>
          </a:prstGeom>
        </p:spPr>
      </p:pic>
      <p:grpSp>
        <p:nvGrpSpPr>
          <p:cNvPr id="64" name="Group 63"/>
          <p:cNvGrpSpPr/>
          <p:nvPr/>
        </p:nvGrpSpPr>
        <p:grpSpPr>
          <a:xfrm>
            <a:off x="1143000" y="4544199"/>
            <a:ext cx="671979" cy="945178"/>
            <a:chOff x="1143000" y="4544199"/>
            <a:chExt cx="671979" cy="945178"/>
          </a:xfrm>
        </p:grpSpPr>
        <p:sp>
          <p:nvSpPr>
            <p:cNvPr id="55" name="Rectangle 54"/>
            <p:cNvSpPr/>
            <p:nvPr/>
          </p:nvSpPr>
          <p:spPr>
            <a:xfrm>
              <a:off x="1143000" y="5181600"/>
              <a:ext cx="671979" cy="307777"/>
            </a:xfrm>
            <a:prstGeom prst="rect">
              <a:avLst/>
            </a:prstGeom>
          </p:spPr>
          <p:txBody>
            <a:bodyPr wrap="none">
              <a:spAutoFit/>
            </a:bodyPr>
            <a:lstStyle/>
            <a:p>
              <a:r>
                <a:rPr lang="es-ES_tradnl" sz="1400" dirty="0" smtClean="0">
                  <a:solidFill>
                    <a:srgbClr val="7BC143"/>
                  </a:solidFill>
                </a:rPr>
                <a:t>Metas</a:t>
              </a:r>
              <a:endParaRPr lang="es-ES_tradnl" sz="1400" dirty="0">
                <a:solidFill>
                  <a:srgbClr val="7BC143"/>
                </a:solidFill>
              </a:endParaRPr>
            </a:p>
          </p:txBody>
        </p:sp>
        <p:sp>
          <p:nvSpPr>
            <p:cNvPr id="54" name="Oval 53"/>
            <p:cNvSpPr/>
            <p:nvPr/>
          </p:nvSpPr>
          <p:spPr bwMode="auto">
            <a:xfrm>
              <a:off x="1219200" y="4544199"/>
              <a:ext cx="457200" cy="457200"/>
            </a:xfrm>
            <a:prstGeom prst="ellipse">
              <a:avLst/>
            </a:prstGeom>
            <a:solidFill>
              <a:srgbClr val="7BC143"/>
            </a:solidFill>
            <a:ln w="9525" cap="flat" cmpd="sng" algn="ctr">
              <a:solidFill>
                <a:schemeClr val="accent6"/>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ES_tradnl" sz="2400" b="0" i="0" u="none" strike="noStrike" cap="none" normalizeH="0" baseline="0" dirty="0">
                <a:ln>
                  <a:noFill/>
                </a:ln>
                <a:solidFill>
                  <a:schemeClr val="tx1"/>
                </a:solidFill>
                <a:effectLst/>
                <a:latin typeface="Arial" charset="0"/>
                <a:ea typeface="ＭＳ Ｐゴシック" charset="-128"/>
              </a:endParaRPr>
            </a:p>
          </p:txBody>
        </p:sp>
        <p:sp>
          <p:nvSpPr>
            <p:cNvPr id="65" name="Rectangle 64"/>
            <p:cNvSpPr/>
            <p:nvPr/>
          </p:nvSpPr>
          <p:spPr>
            <a:xfrm>
              <a:off x="1284133" y="4572744"/>
              <a:ext cx="327334" cy="400110"/>
            </a:xfrm>
            <a:prstGeom prst="rect">
              <a:avLst/>
            </a:prstGeom>
          </p:spPr>
          <p:txBody>
            <a:bodyPr wrap="none">
              <a:spAutoFit/>
            </a:bodyPr>
            <a:lstStyle/>
            <a:p>
              <a:pPr algn="ctr"/>
              <a:r>
                <a:rPr lang="es-ES_tradnl" sz="2000" b="1" dirty="0" smtClean="0">
                  <a:solidFill>
                    <a:schemeClr val="accent5"/>
                  </a:solidFill>
                </a:rPr>
                <a:t>1</a:t>
              </a:r>
              <a:endParaRPr lang="es-ES_tradnl" sz="2000" b="1" dirty="0">
                <a:solidFill>
                  <a:schemeClr val="accent5"/>
                </a:solidFill>
              </a:endParaRPr>
            </a:p>
          </p:txBody>
        </p:sp>
      </p:grpSp>
      <p:grpSp>
        <p:nvGrpSpPr>
          <p:cNvPr id="80" name="Group 79"/>
          <p:cNvGrpSpPr/>
          <p:nvPr/>
        </p:nvGrpSpPr>
        <p:grpSpPr>
          <a:xfrm>
            <a:off x="1900249" y="4058454"/>
            <a:ext cx="1061508" cy="973723"/>
            <a:chOff x="1900249" y="4058454"/>
            <a:chExt cx="1061508" cy="973723"/>
          </a:xfrm>
        </p:grpSpPr>
        <p:sp>
          <p:nvSpPr>
            <p:cNvPr id="53" name="Rectangle 52"/>
            <p:cNvSpPr/>
            <p:nvPr/>
          </p:nvSpPr>
          <p:spPr>
            <a:xfrm>
              <a:off x="1900249" y="4724400"/>
              <a:ext cx="1061508" cy="307777"/>
            </a:xfrm>
            <a:prstGeom prst="rect">
              <a:avLst/>
            </a:prstGeom>
          </p:spPr>
          <p:txBody>
            <a:bodyPr wrap="none">
              <a:spAutoFit/>
            </a:bodyPr>
            <a:lstStyle/>
            <a:p>
              <a:pPr algn="ctr"/>
              <a:r>
                <a:rPr lang="es-ES_tradnl" sz="1400" dirty="0" smtClean="0">
                  <a:solidFill>
                    <a:srgbClr val="7BC143"/>
                  </a:solidFill>
                </a:rPr>
                <a:t>Audiencias</a:t>
              </a:r>
              <a:endParaRPr lang="es-ES_tradnl" sz="1400" dirty="0">
                <a:solidFill>
                  <a:srgbClr val="7BC143"/>
                </a:solidFill>
              </a:endParaRPr>
            </a:p>
          </p:txBody>
        </p:sp>
        <p:sp>
          <p:nvSpPr>
            <p:cNvPr id="66" name="Oval 65"/>
            <p:cNvSpPr/>
            <p:nvPr/>
          </p:nvSpPr>
          <p:spPr bwMode="auto">
            <a:xfrm>
              <a:off x="2166016" y="4058454"/>
              <a:ext cx="457200" cy="457200"/>
            </a:xfrm>
            <a:prstGeom prst="ellipse">
              <a:avLst/>
            </a:prstGeom>
            <a:solidFill>
              <a:srgbClr val="7BC143"/>
            </a:solidFill>
            <a:ln w="9525" cap="flat" cmpd="sng" algn="ctr">
              <a:solidFill>
                <a:schemeClr val="accent6"/>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ES_tradnl" sz="2400" b="0" i="0" u="none" strike="noStrike" cap="none" normalizeH="0" baseline="0" dirty="0">
                <a:ln>
                  <a:noFill/>
                </a:ln>
                <a:solidFill>
                  <a:schemeClr val="tx1"/>
                </a:solidFill>
                <a:effectLst/>
                <a:latin typeface="Arial" charset="0"/>
                <a:ea typeface="ＭＳ Ｐゴシック" charset="-128"/>
              </a:endParaRPr>
            </a:p>
          </p:txBody>
        </p:sp>
        <p:sp>
          <p:nvSpPr>
            <p:cNvPr id="67" name="Rectangle 66"/>
            <p:cNvSpPr/>
            <p:nvPr/>
          </p:nvSpPr>
          <p:spPr>
            <a:xfrm>
              <a:off x="2230949" y="4086999"/>
              <a:ext cx="327334" cy="400110"/>
            </a:xfrm>
            <a:prstGeom prst="rect">
              <a:avLst/>
            </a:prstGeom>
          </p:spPr>
          <p:txBody>
            <a:bodyPr wrap="none">
              <a:spAutoFit/>
            </a:bodyPr>
            <a:lstStyle/>
            <a:p>
              <a:pPr algn="ctr"/>
              <a:r>
                <a:rPr lang="es-ES_tradnl" sz="2000" b="1" dirty="0" smtClean="0">
                  <a:solidFill>
                    <a:schemeClr val="accent5"/>
                  </a:solidFill>
                </a:rPr>
                <a:t>2</a:t>
              </a:r>
              <a:endParaRPr lang="es-ES_tradnl" sz="2000" b="1" dirty="0">
                <a:solidFill>
                  <a:schemeClr val="accent5"/>
                </a:solidFill>
              </a:endParaRPr>
            </a:p>
          </p:txBody>
        </p:sp>
      </p:grpSp>
      <p:grpSp>
        <p:nvGrpSpPr>
          <p:cNvPr id="81" name="Group 80"/>
          <p:cNvGrpSpPr/>
          <p:nvPr/>
        </p:nvGrpSpPr>
        <p:grpSpPr>
          <a:xfrm>
            <a:off x="2971800" y="3657250"/>
            <a:ext cx="931665" cy="917727"/>
            <a:chOff x="2971800" y="3657250"/>
            <a:chExt cx="931665" cy="917727"/>
          </a:xfrm>
        </p:grpSpPr>
        <p:sp>
          <p:nvSpPr>
            <p:cNvPr id="56" name="Rectangle 55"/>
            <p:cNvSpPr/>
            <p:nvPr/>
          </p:nvSpPr>
          <p:spPr>
            <a:xfrm>
              <a:off x="2971800" y="4267200"/>
              <a:ext cx="931665" cy="307777"/>
            </a:xfrm>
            <a:prstGeom prst="rect">
              <a:avLst/>
            </a:prstGeom>
          </p:spPr>
          <p:txBody>
            <a:bodyPr wrap="none">
              <a:spAutoFit/>
            </a:bodyPr>
            <a:lstStyle/>
            <a:p>
              <a:r>
                <a:rPr lang="es-ES_tradnl" sz="1400" dirty="0" smtClean="0">
                  <a:solidFill>
                    <a:srgbClr val="7BC143"/>
                  </a:solidFill>
                </a:rPr>
                <a:t>Objetivos</a:t>
              </a:r>
              <a:endParaRPr lang="es-ES_tradnl" sz="1400" dirty="0">
                <a:solidFill>
                  <a:srgbClr val="7BC143"/>
                </a:solidFill>
              </a:endParaRPr>
            </a:p>
          </p:txBody>
        </p:sp>
        <p:sp>
          <p:nvSpPr>
            <p:cNvPr id="68" name="Oval 67"/>
            <p:cNvSpPr/>
            <p:nvPr/>
          </p:nvSpPr>
          <p:spPr bwMode="auto">
            <a:xfrm>
              <a:off x="3124200" y="3657250"/>
              <a:ext cx="457200" cy="457200"/>
            </a:xfrm>
            <a:prstGeom prst="ellipse">
              <a:avLst/>
            </a:prstGeom>
            <a:solidFill>
              <a:srgbClr val="7BC143"/>
            </a:solidFill>
            <a:ln w="9525" cap="flat" cmpd="sng" algn="ctr">
              <a:solidFill>
                <a:schemeClr val="accent6"/>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ES_tradnl" sz="2400" b="0" i="0" u="none" strike="noStrike" cap="none" normalizeH="0" baseline="0" dirty="0">
                <a:ln>
                  <a:noFill/>
                </a:ln>
                <a:solidFill>
                  <a:schemeClr val="tx1"/>
                </a:solidFill>
                <a:effectLst/>
                <a:latin typeface="Arial" charset="0"/>
                <a:ea typeface="ＭＳ Ｐゴシック" charset="-128"/>
              </a:endParaRPr>
            </a:p>
          </p:txBody>
        </p:sp>
        <p:sp>
          <p:nvSpPr>
            <p:cNvPr id="69" name="Rectangle 68"/>
            <p:cNvSpPr/>
            <p:nvPr/>
          </p:nvSpPr>
          <p:spPr>
            <a:xfrm>
              <a:off x="3189133" y="3685795"/>
              <a:ext cx="327334" cy="400110"/>
            </a:xfrm>
            <a:prstGeom prst="rect">
              <a:avLst/>
            </a:prstGeom>
          </p:spPr>
          <p:txBody>
            <a:bodyPr wrap="none">
              <a:spAutoFit/>
            </a:bodyPr>
            <a:lstStyle/>
            <a:p>
              <a:pPr algn="ctr"/>
              <a:r>
                <a:rPr lang="es-ES_tradnl" sz="2000" b="1" dirty="0" smtClean="0">
                  <a:solidFill>
                    <a:schemeClr val="accent5"/>
                  </a:solidFill>
                </a:rPr>
                <a:t>3</a:t>
              </a:r>
              <a:endParaRPr lang="es-ES_tradnl" sz="2000" b="1" dirty="0">
                <a:solidFill>
                  <a:schemeClr val="accent5"/>
                </a:solidFill>
              </a:endParaRPr>
            </a:p>
          </p:txBody>
        </p:sp>
      </p:grpSp>
      <p:grpSp>
        <p:nvGrpSpPr>
          <p:cNvPr id="82" name="Group 81"/>
          <p:cNvGrpSpPr/>
          <p:nvPr/>
        </p:nvGrpSpPr>
        <p:grpSpPr>
          <a:xfrm>
            <a:off x="3928498" y="3173398"/>
            <a:ext cx="950901" cy="944379"/>
            <a:chOff x="3928498" y="3173398"/>
            <a:chExt cx="950901" cy="944379"/>
          </a:xfrm>
        </p:grpSpPr>
        <p:sp>
          <p:nvSpPr>
            <p:cNvPr id="57" name="Rectangle 56"/>
            <p:cNvSpPr/>
            <p:nvPr/>
          </p:nvSpPr>
          <p:spPr>
            <a:xfrm>
              <a:off x="3928498" y="3810000"/>
              <a:ext cx="950901" cy="307777"/>
            </a:xfrm>
            <a:prstGeom prst="rect">
              <a:avLst/>
            </a:prstGeom>
          </p:spPr>
          <p:txBody>
            <a:bodyPr wrap="none">
              <a:spAutoFit/>
            </a:bodyPr>
            <a:lstStyle/>
            <a:p>
              <a:r>
                <a:rPr lang="es-ES_tradnl" sz="1400" dirty="0" smtClean="0">
                  <a:solidFill>
                    <a:srgbClr val="7BC143"/>
                  </a:solidFill>
                </a:rPr>
                <a:t>Mensajes</a:t>
              </a:r>
              <a:endParaRPr lang="es-ES_tradnl" sz="1400" dirty="0">
                <a:solidFill>
                  <a:srgbClr val="7BC143"/>
                </a:solidFill>
              </a:endParaRPr>
            </a:p>
          </p:txBody>
        </p:sp>
        <p:sp>
          <p:nvSpPr>
            <p:cNvPr id="70" name="Oval 69"/>
            <p:cNvSpPr/>
            <p:nvPr/>
          </p:nvSpPr>
          <p:spPr bwMode="auto">
            <a:xfrm>
              <a:off x="4126067" y="3173398"/>
              <a:ext cx="457200" cy="457200"/>
            </a:xfrm>
            <a:prstGeom prst="ellipse">
              <a:avLst/>
            </a:prstGeom>
            <a:solidFill>
              <a:srgbClr val="7BC143"/>
            </a:solidFill>
            <a:ln w="9525" cap="flat" cmpd="sng" algn="ctr">
              <a:solidFill>
                <a:schemeClr val="accent6"/>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ES_tradnl" sz="2400" b="0" i="0" u="none" strike="noStrike" cap="none" normalizeH="0" baseline="0" dirty="0">
                <a:ln>
                  <a:noFill/>
                </a:ln>
                <a:solidFill>
                  <a:schemeClr val="tx1"/>
                </a:solidFill>
                <a:effectLst/>
                <a:latin typeface="Arial" charset="0"/>
                <a:ea typeface="ＭＳ Ｐゴシック" charset="-128"/>
              </a:endParaRPr>
            </a:p>
          </p:txBody>
        </p:sp>
        <p:sp>
          <p:nvSpPr>
            <p:cNvPr id="71" name="Rectangle 70"/>
            <p:cNvSpPr/>
            <p:nvPr/>
          </p:nvSpPr>
          <p:spPr>
            <a:xfrm>
              <a:off x="4190999" y="3201943"/>
              <a:ext cx="327334" cy="400110"/>
            </a:xfrm>
            <a:prstGeom prst="rect">
              <a:avLst/>
            </a:prstGeom>
          </p:spPr>
          <p:txBody>
            <a:bodyPr wrap="none">
              <a:spAutoFit/>
            </a:bodyPr>
            <a:lstStyle/>
            <a:p>
              <a:pPr algn="ctr"/>
              <a:r>
                <a:rPr lang="es-ES_tradnl" sz="2000" b="1" dirty="0" smtClean="0">
                  <a:solidFill>
                    <a:schemeClr val="accent5"/>
                  </a:solidFill>
                </a:rPr>
                <a:t>4</a:t>
              </a:r>
              <a:endParaRPr lang="es-ES_tradnl" sz="2000" b="1" dirty="0">
                <a:solidFill>
                  <a:schemeClr val="accent5"/>
                </a:solidFill>
              </a:endParaRPr>
            </a:p>
          </p:txBody>
        </p:sp>
      </p:grpSp>
      <p:grpSp>
        <p:nvGrpSpPr>
          <p:cNvPr id="83" name="Group 82"/>
          <p:cNvGrpSpPr/>
          <p:nvPr/>
        </p:nvGrpSpPr>
        <p:grpSpPr>
          <a:xfrm>
            <a:off x="4953000" y="2645934"/>
            <a:ext cx="939681" cy="938443"/>
            <a:chOff x="4953000" y="2645934"/>
            <a:chExt cx="939681" cy="938443"/>
          </a:xfrm>
        </p:grpSpPr>
        <p:sp>
          <p:nvSpPr>
            <p:cNvPr id="58" name="Rectangle 57"/>
            <p:cNvSpPr/>
            <p:nvPr/>
          </p:nvSpPr>
          <p:spPr>
            <a:xfrm>
              <a:off x="4953000" y="3276600"/>
              <a:ext cx="939681" cy="307777"/>
            </a:xfrm>
            <a:prstGeom prst="rect">
              <a:avLst/>
            </a:prstGeom>
          </p:spPr>
          <p:txBody>
            <a:bodyPr wrap="none">
              <a:spAutoFit/>
            </a:bodyPr>
            <a:lstStyle/>
            <a:p>
              <a:r>
                <a:rPr lang="es-ES_tradnl" sz="1400" dirty="0" smtClean="0">
                  <a:solidFill>
                    <a:srgbClr val="7BC143"/>
                  </a:solidFill>
                </a:rPr>
                <a:t>Formatos</a:t>
              </a:r>
              <a:endParaRPr lang="es-ES_tradnl" sz="1400" dirty="0">
                <a:solidFill>
                  <a:srgbClr val="7BC143"/>
                </a:solidFill>
              </a:endParaRPr>
            </a:p>
          </p:txBody>
        </p:sp>
        <p:sp>
          <p:nvSpPr>
            <p:cNvPr id="72" name="Oval 71"/>
            <p:cNvSpPr/>
            <p:nvPr/>
          </p:nvSpPr>
          <p:spPr bwMode="auto">
            <a:xfrm>
              <a:off x="5116667" y="2645934"/>
              <a:ext cx="457200" cy="457200"/>
            </a:xfrm>
            <a:prstGeom prst="ellipse">
              <a:avLst/>
            </a:prstGeom>
            <a:solidFill>
              <a:srgbClr val="7BC143"/>
            </a:solidFill>
            <a:ln w="9525" cap="flat" cmpd="sng" algn="ctr">
              <a:solidFill>
                <a:schemeClr val="accent6"/>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ES_tradnl" sz="2400" b="0" i="0" u="none" strike="noStrike" cap="none" normalizeH="0" baseline="0" dirty="0">
                <a:ln>
                  <a:noFill/>
                </a:ln>
                <a:solidFill>
                  <a:schemeClr val="tx1"/>
                </a:solidFill>
                <a:effectLst/>
                <a:latin typeface="Arial" charset="0"/>
                <a:ea typeface="ＭＳ Ｐゴシック" charset="-128"/>
              </a:endParaRPr>
            </a:p>
          </p:txBody>
        </p:sp>
        <p:sp>
          <p:nvSpPr>
            <p:cNvPr id="73" name="Rectangle 72"/>
            <p:cNvSpPr/>
            <p:nvPr/>
          </p:nvSpPr>
          <p:spPr>
            <a:xfrm>
              <a:off x="5181600" y="2674479"/>
              <a:ext cx="327334" cy="400110"/>
            </a:xfrm>
            <a:prstGeom prst="rect">
              <a:avLst/>
            </a:prstGeom>
          </p:spPr>
          <p:txBody>
            <a:bodyPr wrap="none">
              <a:spAutoFit/>
            </a:bodyPr>
            <a:lstStyle/>
            <a:p>
              <a:pPr algn="ctr"/>
              <a:r>
                <a:rPr lang="es-ES_tradnl" sz="2000" b="1" dirty="0" smtClean="0">
                  <a:solidFill>
                    <a:schemeClr val="accent5"/>
                  </a:solidFill>
                </a:rPr>
                <a:t>5</a:t>
              </a:r>
              <a:endParaRPr lang="es-ES_tradnl" sz="2000" b="1" dirty="0">
                <a:solidFill>
                  <a:schemeClr val="accent5"/>
                </a:solidFill>
              </a:endParaRPr>
            </a:p>
          </p:txBody>
        </p:sp>
      </p:grpSp>
      <p:grpSp>
        <p:nvGrpSpPr>
          <p:cNvPr id="84" name="Group 83"/>
          <p:cNvGrpSpPr/>
          <p:nvPr/>
        </p:nvGrpSpPr>
        <p:grpSpPr>
          <a:xfrm>
            <a:off x="5943600" y="2153287"/>
            <a:ext cx="1596912" cy="897690"/>
            <a:chOff x="5943600" y="2153287"/>
            <a:chExt cx="1596912" cy="897690"/>
          </a:xfrm>
        </p:grpSpPr>
        <p:sp>
          <p:nvSpPr>
            <p:cNvPr id="61" name="Rectangle 60"/>
            <p:cNvSpPr/>
            <p:nvPr/>
          </p:nvSpPr>
          <p:spPr>
            <a:xfrm>
              <a:off x="5943600" y="2743200"/>
              <a:ext cx="1596912" cy="307777"/>
            </a:xfrm>
            <a:prstGeom prst="rect">
              <a:avLst/>
            </a:prstGeom>
          </p:spPr>
          <p:txBody>
            <a:bodyPr wrap="none">
              <a:spAutoFit/>
            </a:bodyPr>
            <a:lstStyle/>
            <a:p>
              <a:r>
                <a:rPr lang="es-ES_tradnl" sz="1400" dirty="0" smtClean="0">
                  <a:solidFill>
                    <a:srgbClr val="7BC143"/>
                  </a:solidFill>
                </a:rPr>
                <a:t>Prueba preliminar</a:t>
              </a:r>
              <a:endParaRPr lang="es-ES_tradnl" sz="1400" dirty="0">
                <a:solidFill>
                  <a:srgbClr val="7BC143"/>
                </a:solidFill>
              </a:endParaRPr>
            </a:p>
          </p:txBody>
        </p:sp>
        <p:sp>
          <p:nvSpPr>
            <p:cNvPr id="74" name="Oval 73"/>
            <p:cNvSpPr/>
            <p:nvPr/>
          </p:nvSpPr>
          <p:spPr bwMode="auto">
            <a:xfrm>
              <a:off x="6019800" y="2153287"/>
              <a:ext cx="457200" cy="457200"/>
            </a:xfrm>
            <a:prstGeom prst="ellipse">
              <a:avLst/>
            </a:prstGeom>
            <a:solidFill>
              <a:srgbClr val="7BC143"/>
            </a:solidFill>
            <a:ln w="9525" cap="flat" cmpd="sng" algn="ctr">
              <a:solidFill>
                <a:schemeClr val="accent6"/>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ES_tradnl" sz="2400" b="0" i="0" u="none" strike="noStrike" cap="none" normalizeH="0" baseline="0" dirty="0">
                <a:ln>
                  <a:noFill/>
                </a:ln>
                <a:solidFill>
                  <a:schemeClr val="tx1"/>
                </a:solidFill>
                <a:effectLst/>
                <a:latin typeface="Arial" charset="0"/>
                <a:ea typeface="ＭＳ Ｐゴシック" charset="-128"/>
              </a:endParaRPr>
            </a:p>
          </p:txBody>
        </p:sp>
        <p:sp>
          <p:nvSpPr>
            <p:cNvPr id="75" name="Rectangle 74"/>
            <p:cNvSpPr/>
            <p:nvPr/>
          </p:nvSpPr>
          <p:spPr>
            <a:xfrm>
              <a:off x="6084732" y="2181832"/>
              <a:ext cx="327334" cy="400110"/>
            </a:xfrm>
            <a:prstGeom prst="rect">
              <a:avLst/>
            </a:prstGeom>
          </p:spPr>
          <p:txBody>
            <a:bodyPr wrap="none">
              <a:spAutoFit/>
            </a:bodyPr>
            <a:lstStyle/>
            <a:p>
              <a:pPr algn="ctr"/>
              <a:r>
                <a:rPr lang="es-ES_tradnl" sz="2000" b="1" dirty="0" smtClean="0">
                  <a:solidFill>
                    <a:schemeClr val="accent5"/>
                  </a:solidFill>
                </a:rPr>
                <a:t>6</a:t>
              </a:r>
              <a:endParaRPr lang="es-ES_tradnl" sz="2000" b="1" dirty="0">
                <a:solidFill>
                  <a:schemeClr val="accent5"/>
                </a:solidFill>
              </a:endParaRPr>
            </a:p>
          </p:txBody>
        </p:sp>
      </p:grpSp>
      <p:grpSp>
        <p:nvGrpSpPr>
          <p:cNvPr id="85" name="Group 84"/>
          <p:cNvGrpSpPr/>
          <p:nvPr/>
        </p:nvGrpSpPr>
        <p:grpSpPr>
          <a:xfrm>
            <a:off x="6781800" y="1648599"/>
            <a:ext cx="1447832" cy="945178"/>
            <a:chOff x="6781800" y="1648599"/>
            <a:chExt cx="1447832" cy="945178"/>
          </a:xfrm>
        </p:grpSpPr>
        <p:sp>
          <p:nvSpPr>
            <p:cNvPr id="62" name="Rectangle 61"/>
            <p:cNvSpPr/>
            <p:nvPr/>
          </p:nvSpPr>
          <p:spPr>
            <a:xfrm>
              <a:off x="6781800" y="2286000"/>
              <a:ext cx="1447832" cy="307777"/>
            </a:xfrm>
            <a:prstGeom prst="rect">
              <a:avLst/>
            </a:prstGeom>
          </p:spPr>
          <p:txBody>
            <a:bodyPr wrap="none">
              <a:spAutoFit/>
            </a:bodyPr>
            <a:lstStyle/>
            <a:p>
              <a:r>
                <a:rPr lang="es-ES_tradnl" sz="1400" dirty="0" smtClean="0">
                  <a:solidFill>
                    <a:srgbClr val="7BC143"/>
                  </a:solidFill>
                </a:rPr>
                <a:t>Implementación</a:t>
              </a:r>
              <a:endParaRPr lang="es-ES_tradnl" sz="1400" dirty="0">
                <a:solidFill>
                  <a:srgbClr val="7BC143"/>
                </a:solidFill>
              </a:endParaRPr>
            </a:p>
          </p:txBody>
        </p:sp>
        <p:sp>
          <p:nvSpPr>
            <p:cNvPr id="76" name="Oval 75"/>
            <p:cNvSpPr/>
            <p:nvPr/>
          </p:nvSpPr>
          <p:spPr bwMode="auto">
            <a:xfrm>
              <a:off x="6934200" y="1648599"/>
              <a:ext cx="457200" cy="457200"/>
            </a:xfrm>
            <a:prstGeom prst="ellipse">
              <a:avLst/>
            </a:prstGeom>
            <a:solidFill>
              <a:srgbClr val="7BC143"/>
            </a:solidFill>
            <a:ln w="9525" cap="flat" cmpd="sng" algn="ctr">
              <a:solidFill>
                <a:schemeClr val="accent6"/>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ES_tradnl" sz="2400" b="0" i="0" u="none" strike="noStrike" cap="none" normalizeH="0" baseline="0" dirty="0">
                <a:ln>
                  <a:noFill/>
                </a:ln>
                <a:solidFill>
                  <a:schemeClr val="tx1"/>
                </a:solidFill>
                <a:effectLst/>
                <a:latin typeface="Arial" charset="0"/>
                <a:ea typeface="ＭＳ Ｐゴシック" charset="-128"/>
              </a:endParaRPr>
            </a:p>
          </p:txBody>
        </p:sp>
        <p:sp>
          <p:nvSpPr>
            <p:cNvPr id="77" name="Rectangle 76"/>
            <p:cNvSpPr/>
            <p:nvPr/>
          </p:nvSpPr>
          <p:spPr>
            <a:xfrm>
              <a:off x="6999133" y="1677144"/>
              <a:ext cx="327334" cy="400110"/>
            </a:xfrm>
            <a:prstGeom prst="rect">
              <a:avLst/>
            </a:prstGeom>
          </p:spPr>
          <p:txBody>
            <a:bodyPr wrap="none">
              <a:spAutoFit/>
            </a:bodyPr>
            <a:lstStyle/>
            <a:p>
              <a:pPr algn="ctr"/>
              <a:r>
                <a:rPr lang="es-ES_tradnl" sz="2000" b="1" dirty="0" smtClean="0">
                  <a:solidFill>
                    <a:schemeClr val="accent5"/>
                  </a:solidFill>
                </a:rPr>
                <a:t>7</a:t>
              </a:r>
              <a:endParaRPr lang="es-ES_tradnl" sz="2000" b="1" dirty="0">
                <a:solidFill>
                  <a:schemeClr val="accent5"/>
                </a:solidFill>
              </a:endParaRPr>
            </a:p>
          </p:txBody>
        </p:sp>
      </p:grpSp>
      <p:grpSp>
        <p:nvGrpSpPr>
          <p:cNvPr id="86" name="Group 85"/>
          <p:cNvGrpSpPr/>
          <p:nvPr/>
        </p:nvGrpSpPr>
        <p:grpSpPr>
          <a:xfrm>
            <a:off x="7848600" y="1219944"/>
            <a:ext cx="1061509" cy="916633"/>
            <a:chOff x="7848600" y="1219944"/>
            <a:chExt cx="1061509" cy="916633"/>
          </a:xfrm>
        </p:grpSpPr>
        <p:sp>
          <p:nvSpPr>
            <p:cNvPr id="63" name="Rectangle 62"/>
            <p:cNvSpPr/>
            <p:nvPr/>
          </p:nvSpPr>
          <p:spPr>
            <a:xfrm>
              <a:off x="7848600" y="1828800"/>
              <a:ext cx="1061509" cy="307777"/>
            </a:xfrm>
            <a:prstGeom prst="rect">
              <a:avLst/>
            </a:prstGeom>
          </p:spPr>
          <p:txBody>
            <a:bodyPr wrap="none">
              <a:spAutoFit/>
            </a:bodyPr>
            <a:lstStyle/>
            <a:p>
              <a:r>
                <a:rPr lang="es-ES_tradnl" sz="1400" dirty="0" smtClean="0">
                  <a:solidFill>
                    <a:srgbClr val="7BC143"/>
                  </a:solidFill>
                </a:rPr>
                <a:t>Evaluación</a:t>
              </a:r>
              <a:endParaRPr lang="es-ES_tradnl" sz="1400" dirty="0">
                <a:solidFill>
                  <a:srgbClr val="7BC143"/>
                </a:solidFill>
              </a:endParaRPr>
            </a:p>
          </p:txBody>
        </p:sp>
        <p:sp>
          <p:nvSpPr>
            <p:cNvPr id="78" name="Oval 77"/>
            <p:cNvSpPr/>
            <p:nvPr/>
          </p:nvSpPr>
          <p:spPr bwMode="auto">
            <a:xfrm>
              <a:off x="8012267" y="1219944"/>
              <a:ext cx="457200" cy="457200"/>
            </a:xfrm>
            <a:prstGeom prst="ellipse">
              <a:avLst/>
            </a:prstGeom>
            <a:solidFill>
              <a:srgbClr val="7BC143"/>
            </a:solidFill>
            <a:ln w="9525" cap="flat" cmpd="sng" algn="ctr">
              <a:solidFill>
                <a:schemeClr val="accent6"/>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ES_tradnl" sz="2400" b="0" i="0" u="none" strike="noStrike" cap="none" normalizeH="0" baseline="0" dirty="0">
                <a:ln>
                  <a:noFill/>
                </a:ln>
                <a:solidFill>
                  <a:schemeClr val="tx1"/>
                </a:solidFill>
                <a:effectLst/>
                <a:latin typeface="Arial" charset="0"/>
                <a:ea typeface="ＭＳ Ｐゴシック" charset="-128"/>
              </a:endParaRPr>
            </a:p>
          </p:txBody>
        </p:sp>
        <p:sp>
          <p:nvSpPr>
            <p:cNvPr id="79" name="Rectangle 78"/>
            <p:cNvSpPr/>
            <p:nvPr/>
          </p:nvSpPr>
          <p:spPr>
            <a:xfrm>
              <a:off x="8077200" y="1248489"/>
              <a:ext cx="327334" cy="400110"/>
            </a:xfrm>
            <a:prstGeom prst="rect">
              <a:avLst/>
            </a:prstGeom>
          </p:spPr>
          <p:txBody>
            <a:bodyPr wrap="none">
              <a:spAutoFit/>
            </a:bodyPr>
            <a:lstStyle/>
            <a:p>
              <a:pPr algn="ctr"/>
              <a:r>
                <a:rPr lang="es-ES_tradnl" sz="2000" b="1" dirty="0" smtClean="0">
                  <a:solidFill>
                    <a:schemeClr val="accent5"/>
                  </a:solidFill>
                </a:rPr>
                <a:t>8</a:t>
              </a:r>
              <a:endParaRPr lang="es-ES_tradnl" sz="2000" b="1" dirty="0">
                <a:solidFill>
                  <a:schemeClr val="accent5"/>
                </a:solidFill>
              </a:endParaRPr>
            </a:p>
          </p:txBody>
        </p:sp>
      </p:grpSp>
    </p:spTree>
    <p:extLst>
      <p:ext uri="{BB962C8B-B14F-4D97-AF65-F5344CB8AC3E}">
        <p14:creationId xmlns:p14="http://schemas.microsoft.com/office/powerpoint/2010/main" val="582390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0"/>
                                        </p:tgtEl>
                                        <p:attrNameLst>
                                          <p:attrName>style.visibility</p:attrName>
                                        </p:attrNameLst>
                                      </p:cBhvr>
                                      <p:to>
                                        <p:strVal val="visible"/>
                                      </p:to>
                                    </p:set>
                                    <p:anim calcmode="lin" valueType="num">
                                      <p:cBhvr additive="base">
                                        <p:cTn id="13" dur="500" fill="hold"/>
                                        <p:tgtEl>
                                          <p:spTgt spid="80"/>
                                        </p:tgtEl>
                                        <p:attrNameLst>
                                          <p:attrName>ppt_x</p:attrName>
                                        </p:attrNameLst>
                                      </p:cBhvr>
                                      <p:tavLst>
                                        <p:tav tm="0">
                                          <p:val>
                                            <p:strVal val="#ppt_x"/>
                                          </p:val>
                                        </p:tav>
                                        <p:tav tm="100000">
                                          <p:val>
                                            <p:strVal val="#ppt_x"/>
                                          </p:val>
                                        </p:tav>
                                      </p:tavLst>
                                    </p:anim>
                                    <p:anim calcmode="lin" valueType="num">
                                      <p:cBhvr additive="base">
                                        <p:cTn id="14"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1"/>
                                        </p:tgtEl>
                                        <p:attrNameLst>
                                          <p:attrName>style.visibility</p:attrName>
                                        </p:attrNameLst>
                                      </p:cBhvr>
                                      <p:to>
                                        <p:strVal val="visible"/>
                                      </p:to>
                                    </p:set>
                                    <p:anim calcmode="lin" valueType="num">
                                      <p:cBhvr additive="base">
                                        <p:cTn id="19" dur="500" fill="hold"/>
                                        <p:tgtEl>
                                          <p:spTgt spid="81"/>
                                        </p:tgtEl>
                                        <p:attrNameLst>
                                          <p:attrName>ppt_x</p:attrName>
                                        </p:attrNameLst>
                                      </p:cBhvr>
                                      <p:tavLst>
                                        <p:tav tm="0">
                                          <p:val>
                                            <p:strVal val="#ppt_x"/>
                                          </p:val>
                                        </p:tav>
                                        <p:tav tm="100000">
                                          <p:val>
                                            <p:strVal val="#ppt_x"/>
                                          </p:val>
                                        </p:tav>
                                      </p:tavLst>
                                    </p:anim>
                                    <p:anim calcmode="lin" valueType="num">
                                      <p:cBhvr additive="base">
                                        <p:cTn id="20"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2"/>
                                        </p:tgtEl>
                                        <p:attrNameLst>
                                          <p:attrName>style.visibility</p:attrName>
                                        </p:attrNameLst>
                                      </p:cBhvr>
                                      <p:to>
                                        <p:strVal val="visible"/>
                                      </p:to>
                                    </p:set>
                                    <p:anim calcmode="lin" valueType="num">
                                      <p:cBhvr additive="base">
                                        <p:cTn id="25" dur="500" fill="hold"/>
                                        <p:tgtEl>
                                          <p:spTgt spid="82"/>
                                        </p:tgtEl>
                                        <p:attrNameLst>
                                          <p:attrName>ppt_x</p:attrName>
                                        </p:attrNameLst>
                                      </p:cBhvr>
                                      <p:tavLst>
                                        <p:tav tm="0">
                                          <p:val>
                                            <p:strVal val="#ppt_x"/>
                                          </p:val>
                                        </p:tav>
                                        <p:tav tm="100000">
                                          <p:val>
                                            <p:strVal val="#ppt_x"/>
                                          </p:val>
                                        </p:tav>
                                      </p:tavLst>
                                    </p:anim>
                                    <p:anim calcmode="lin" valueType="num">
                                      <p:cBhvr additive="base">
                                        <p:cTn id="26"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3"/>
                                        </p:tgtEl>
                                        <p:attrNameLst>
                                          <p:attrName>style.visibility</p:attrName>
                                        </p:attrNameLst>
                                      </p:cBhvr>
                                      <p:to>
                                        <p:strVal val="visible"/>
                                      </p:to>
                                    </p:set>
                                    <p:anim calcmode="lin" valueType="num">
                                      <p:cBhvr additive="base">
                                        <p:cTn id="31" dur="500" fill="hold"/>
                                        <p:tgtEl>
                                          <p:spTgt spid="83"/>
                                        </p:tgtEl>
                                        <p:attrNameLst>
                                          <p:attrName>ppt_x</p:attrName>
                                        </p:attrNameLst>
                                      </p:cBhvr>
                                      <p:tavLst>
                                        <p:tav tm="0">
                                          <p:val>
                                            <p:strVal val="#ppt_x"/>
                                          </p:val>
                                        </p:tav>
                                        <p:tav tm="100000">
                                          <p:val>
                                            <p:strVal val="#ppt_x"/>
                                          </p:val>
                                        </p:tav>
                                      </p:tavLst>
                                    </p:anim>
                                    <p:anim calcmode="lin" valueType="num">
                                      <p:cBhvr additive="base">
                                        <p:cTn id="3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4"/>
                                        </p:tgtEl>
                                        <p:attrNameLst>
                                          <p:attrName>style.visibility</p:attrName>
                                        </p:attrNameLst>
                                      </p:cBhvr>
                                      <p:to>
                                        <p:strVal val="visible"/>
                                      </p:to>
                                    </p:set>
                                    <p:anim calcmode="lin" valueType="num">
                                      <p:cBhvr additive="base">
                                        <p:cTn id="37" dur="500" fill="hold"/>
                                        <p:tgtEl>
                                          <p:spTgt spid="84"/>
                                        </p:tgtEl>
                                        <p:attrNameLst>
                                          <p:attrName>ppt_x</p:attrName>
                                        </p:attrNameLst>
                                      </p:cBhvr>
                                      <p:tavLst>
                                        <p:tav tm="0">
                                          <p:val>
                                            <p:strVal val="#ppt_x"/>
                                          </p:val>
                                        </p:tav>
                                        <p:tav tm="100000">
                                          <p:val>
                                            <p:strVal val="#ppt_x"/>
                                          </p:val>
                                        </p:tav>
                                      </p:tavLst>
                                    </p:anim>
                                    <p:anim calcmode="lin" valueType="num">
                                      <p:cBhvr additive="base">
                                        <p:cTn id="38"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85"/>
                                        </p:tgtEl>
                                        <p:attrNameLst>
                                          <p:attrName>style.visibility</p:attrName>
                                        </p:attrNameLst>
                                      </p:cBhvr>
                                      <p:to>
                                        <p:strVal val="visible"/>
                                      </p:to>
                                    </p:set>
                                    <p:anim calcmode="lin" valueType="num">
                                      <p:cBhvr additive="base">
                                        <p:cTn id="43" dur="500" fill="hold"/>
                                        <p:tgtEl>
                                          <p:spTgt spid="85"/>
                                        </p:tgtEl>
                                        <p:attrNameLst>
                                          <p:attrName>ppt_x</p:attrName>
                                        </p:attrNameLst>
                                      </p:cBhvr>
                                      <p:tavLst>
                                        <p:tav tm="0">
                                          <p:val>
                                            <p:strVal val="#ppt_x"/>
                                          </p:val>
                                        </p:tav>
                                        <p:tav tm="100000">
                                          <p:val>
                                            <p:strVal val="#ppt_x"/>
                                          </p:val>
                                        </p:tav>
                                      </p:tavLst>
                                    </p:anim>
                                    <p:anim calcmode="lin" valueType="num">
                                      <p:cBhvr additive="base">
                                        <p:cTn id="44"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86"/>
                                        </p:tgtEl>
                                        <p:attrNameLst>
                                          <p:attrName>style.visibility</p:attrName>
                                        </p:attrNameLst>
                                      </p:cBhvr>
                                      <p:to>
                                        <p:strVal val="visible"/>
                                      </p:to>
                                    </p:set>
                                    <p:anim calcmode="lin" valueType="num">
                                      <p:cBhvr additive="base">
                                        <p:cTn id="49" dur="500" fill="hold"/>
                                        <p:tgtEl>
                                          <p:spTgt spid="86"/>
                                        </p:tgtEl>
                                        <p:attrNameLst>
                                          <p:attrName>ppt_x</p:attrName>
                                        </p:attrNameLst>
                                      </p:cBhvr>
                                      <p:tavLst>
                                        <p:tav tm="0">
                                          <p:val>
                                            <p:strVal val="#ppt_x"/>
                                          </p:val>
                                        </p:tav>
                                        <p:tav tm="100000">
                                          <p:val>
                                            <p:strVal val="#ppt_x"/>
                                          </p:val>
                                        </p:tav>
                                      </p:tavLst>
                                    </p:anim>
                                    <p:anim calcmode="lin" valueType="num">
                                      <p:cBhvr additive="base">
                                        <p:cTn id="50" dur="500" fill="hold"/>
                                        <p:tgtEl>
                                          <p:spTgt spid="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1524000" y="2482388"/>
            <a:ext cx="7138543" cy="494860"/>
          </a:xfrm>
        </p:spPr>
        <p:txBody>
          <a:bodyPr/>
          <a:lstStyle/>
          <a:p>
            <a:pPr algn="l"/>
            <a:r>
              <a:rPr lang="es-ES_tradnl" sz="1800" spc="0" dirty="0" smtClean="0"/>
              <a:t>¿Qué es lo que desea que ocurra en última instancia? </a:t>
            </a:r>
            <a:endParaRPr lang="es-ES_tradnl" sz="1800" spc="0" dirty="0"/>
          </a:p>
        </p:txBody>
      </p:sp>
      <p:sp>
        <p:nvSpPr>
          <p:cNvPr id="2" name="Title 1"/>
          <p:cNvSpPr>
            <a:spLocks noGrp="1"/>
          </p:cNvSpPr>
          <p:nvPr>
            <p:ph type="title" idx="4294967295"/>
          </p:nvPr>
        </p:nvSpPr>
        <p:spPr>
          <a:xfrm>
            <a:off x="838200" y="1861499"/>
            <a:ext cx="8153400" cy="609600"/>
          </a:xfrm>
        </p:spPr>
        <p:txBody>
          <a:bodyPr/>
          <a:lstStyle/>
          <a:p>
            <a:r>
              <a:rPr lang="es-ES_tradnl" sz="3400" dirty="0" smtClean="0">
                <a:solidFill>
                  <a:schemeClr val="bg1"/>
                </a:solidFill>
              </a:rPr>
              <a:t>¿</a:t>
            </a:r>
            <a:r>
              <a:rPr lang="es-ES_tradnl" sz="3400" b="1" dirty="0" smtClean="0">
                <a:solidFill>
                  <a:schemeClr val="accent5"/>
                </a:solidFill>
              </a:rPr>
              <a:t>Cuál es el objetivo de su política?</a:t>
            </a:r>
            <a:endParaRPr lang="es-ES_tradnl" sz="3400" b="1" dirty="0">
              <a:solidFill>
                <a:schemeClr val="accent5"/>
              </a:solidFill>
            </a:endParaRPr>
          </a:p>
        </p:txBody>
      </p:sp>
      <p:sp>
        <p:nvSpPr>
          <p:cNvPr id="7" name="TextBox 6"/>
          <p:cNvSpPr txBox="1"/>
          <p:nvPr/>
        </p:nvSpPr>
        <p:spPr>
          <a:xfrm>
            <a:off x="1524000" y="3583903"/>
            <a:ext cx="6172200" cy="1311128"/>
          </a:xfrm>
          <a:prstGeom prst="rect">
            <a:avLst/>
          </a:prstGeom>
          <a:noFill/>
        </p:spPr>
        <p:txBody>
          <a:bodyPr wrap="square" rtlCol="0">
            <a:spAutoFit/>
          </a:bodyPr>
          <a:lstStyle/>
          <a:p>
            <a:pPr>
              <a:lnSpc>
                <a:spcPct val="110000"/>
              </a:lnSpc>
            </a:pPr>
            <a:r>
              <a:rPr lang="es-ES_tradnl" sz="1800" dirty="0" smtClean="0">
                <a:solidFill>
                  <a:schemeClr val="accent5"/>
                </a:solidFill>
                <a:latin typeface="+mn-lt"/>
                <a:ea typeface="ＭＳ Ｐゴシック" charset="-128"/>
              </a:rPr>
              <a:t>Kenia aprobó una nueva Política sobre Salud Reproductiva y Desarrollo en </a:t>
            </a:r>
            <a:r>
              <a:rPr lang="es-ES_tradnl" sz="1800" dirty="0" smtClean="0">
                <a:solidFill>
                  <a:schemeClr val="accent5"/>
                </a:solidFill>
                <a:ea typeface="ＭＳ Ｐゴシック" charset="-128"/>
              </a:rPr>
              <a:t>los Adolescentes </a:t>
            </a:r>
            <a:r>
              <a:rPr lang="es-ES_tradnl" sz="1800" dirty="0" smtClean="0">
                <a:solidFill>
                  <a:schemeClr val="accent5"/>
                </a:solidFill>
                <a:latin typeface="+mn-lt"/>
                <a:ea typeface="ＭＳ Ｐゴシック" charset="-128"/>
              </a:rPr>
              <a:t>que corresponda en mayor medida con las necesidades de Salud Sexual y Reproductiva (SSR) de la juventud.</a:t>
            </a:r>
            <a:endParaRPr lang="es-ES_tradnl" sz="1800" dirty="0">
              <a:solidFill>
                <a:schemeClr val="accent5"/>
              </a:solidFill>
              <a:latin typeface="+mn-lt"/>
            </a:endParaRPr>
          </a:p>
        </p:txBody>
      </p:sp>
      <p:sp>
        <p:nvSpPr>
          <p:cNvPr id="5" name="Rectangle 4"/>
          <p:cNvSpPr/>
          <p:nvPr/>
        </p:nvSpPr>
        <p:spPr>
          <a:xfrm>
            <a:off x="1524000" y="2899574"/>
            <a:ext cx="5237331" cy="646331"/>
          </a:xfrm>
          <a:prstGeom prst="rect">
            <a:avLst/>
          </a:prstGeom>
        </p:spPr>
        <p:txBody>
          <a:bodyPr wrap="none">
            <a:spAutoFit/>
          </a:bodyPr>
          <a:lstStyle/>
          <a:p>
            <a:pPr fontAlgn="auto">
              <a:spcBef>
                <a:spcPts val="0"/>
              </a:spcBef>
              <a:spcAft>
                <a:spcPts val="0"/>
              </a:spcAft>
              <a:defRPr/>
            </a:pPr>
            <a:r>
              <a:rPr lang="es-ES_tradnl" sz="3600" b="1" u="sng" kern="0" dirty="0" smtClean="0">
                <a:solidFill>
                  <a:schemeClr val="accent5"/>
                </a:solidFill>
              </a:rPr>
              <a:t>Objetivo de la </a:t>
            </a:r>
            <a:r>
              <a:rPr lang="es-ES_tradnl" sz="3600" b="1" kern="0" dirty="0">
                <a:solidFill>
                  <a:schemeClr val="accent5"/>
                </a:solidFill>
              </a:rPr>
              <a:t>p</a:t>
            </a:r>
            <a:r>
              <a:rPr lang="es-ES_tradnl" sz="3600" b="1" kern="0" dirty="0" smtClean="0">
                <a:solidFill>
                  <a:schemeClr val="accent5"/>
                </a:solidFill>
              </a:rPr>
              <a:t>olítica: </a:t>
            </a:r>
            <a:endParaRPr lang="es-ES_tradnl" sz="3600" b="1" kern="0" dirty="0">
              <a:solidFill>
                <a:schemeClr val="accent5"/>
              </a:solidFill>
            </a:endParaRPr>
          </a:p>
        </p:txBody>
      </p:sp>
    </p:spTree>
    <p:extLst>
      <p:ext uri="{BB962C8B-B14F-4D97-AF65-F5344CB8AC3E}">
        <p14:creationId xmlns:p14="http://schemas.microsoft.com/office/powerpoint/2010/main" val="924597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2" name="Rectangle 2"/>
          <p:cNvSpPr>
            <a:spLocks noGrp="1" noChangeArrowheads="1"/>
          </p:cNvSpPr>
          <p:nvPr>
            <p:ph type="title"/>
          </p:nvPr>
        </p:nvSpPr>
        <p:spPr>
          <a:xfrm>
            <a:off x="800100" y="304800"/>
            <a:ext cx="8077200" cy="685800"/>
          </a:xfrm>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algn="ctr" eaLnBrk="1" hangingPunct="1">
              <a:defRPr/>
            </a:pPr>
            <a:r>
              <a:rPr lang="es-ES_tradnl" b="1" noProof="0" dirty="0" smtClean="0"/>
              <a:t>Meta de la política vs. Meta del programa</a:t>
            </a:r>
            <a:endParaRPr lang="es-ES_tradnl" b="1" noProof="0" dirty="0"/>
          </a:p>
        </p:txBody>
      </p:sp>
      <p:graphicFrame>
        <p:nvGraphicFramePr>
          <p:cNvPr id="2" name="Diagram 1"/>
          <p:cNvGraphicFramePr/>
          <p:nvPr>
            <p:extLst>
              <p:ext uri="{D42A27DB-BD31-4B8C-83A1-F6EECF244321}">
                <p14:modId xmlns:p14="http://schemas.microsoft.com/office/powerpoint/2010/main" val="2006759798"/>
              </p:ext>
            </p:extLst>
          </p:nvPr>
        </p:nvGraphicFramePr>
        <p:xfrm>
          <a:off x="914400" y="1447800"/>
          <a:ext cx="7848600" cy="4419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4736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1524000" y="3581400"/>
            <a:ext cx="5731670" cy="818930"/>
          </a:xfrm>
        </p:spPr>
        <p:txBody>
          <a:bodyPr/>
          <a:lstStyle/>
          <a:p>
            <a:r>
              <a:rPr lang="es-ES_tradnl" sz="3200" spc="0" noProof="0" dirty="0" smtClean="0"/>
              <a:t>¿</a:t>
            </a:r>
            <a:r>
              <a:rPr lang="es-ES_tradnl" sz="3200" spc="0" noProof="0" dirty="0" err="1" smtClean="0"/>
              <a:t>Qui</a:t>
            </a:r>
            <a:r>
              <a:rPr lang="es-ES" sz="3200" spc="0" noProof="0" dirty="0" err="1" smtClean="0"/>
              <a:t>én</a:t>
            </a:r>
            <a:r>
              <a:rPr lang="es-ES" sz="3200" spc="0" noProof="0" dirty="0" smtClean="0"/>
              <a:t> </a:t>
            </a:r>
            <a:r>
              <a:rPr lang="es-ES_tradnl" sz="3200" spc="0" noProof="0" dirty="0" smtClean="0"/>
              <a:t>puede llevar las acciones necesarias a la realidad?</a:t>
            </a:r>
            <a:endParaRPr lang="es-ES_tradnl" sz="3200" spc="0" noProof="0" dirty="0"/>
          </a:p>
        </p:txBody>
      </p:sp>
      <p:sp>
        <p:nvSpPr>
          <p:cNvPr id="2" name="Title 1"/>
          <p:cNvSpPr>
            <a:spLocks noGrp="1"/>
          </p:cNvSpPr>
          <p:nvPr>
            <p:ph type="title" idx="4294967295"/>
          </p:nvPr>
        </p:nvSpPr>
        <p:spPr>
          <a:xfrm>
            <a:off x="321469" y="1981200"/>
            <a:ext cx="8382000" cy="609600"/>
          </a:xfrm>
        </p:spPr>
        <p:txBody>
          <a:bodyPr/>
          <a:lstStyle/>
          <a:p>
            <a:pPr algn="ctr"/>
            <a:r>
              <a:rPr lang="es-ES_tradnl" sz="5400" b="1" noProof="0" dirty="0" smtClean="0">
                <a:solidFill>
                  <a:schemeClr val="accent5"/>
                </a:solidFill>
              </a:rPr>
              <a:t>Identificar a las </a:t>
            </a:r>
            <a:br>
              <a:rPr lang="es-ES_tradnl" sz="5400" b="1" noProof="0" dirty="0" smtClean="0">
                <a:solidFill>
                  <a:schemeClr val="accent5"/>
                </a:solidFill>
              </a:rPr>
            </a:br>
            <a:r>
              <a:rPr lang="es-ES_tradnl" sz="5400" b="1" noProof="0" dirty="0" smtClean="0">
                <a:solidFill>
                  <a:schemeClr val="accent5"/>
                </a:solidFill>
              </a:rPr>
              <a:t>audiencias</a:t>
            </a:r>
            <a:endParaRPr lang="es-ES_tradnl" sz="5400" b="1" noProof="0" dirty="0">
              <a:solidFill>
                <a:schemeClr val="accent5"/>
              </a:solidFill>
            </a:endParaRPr>
          </a:p>
        </p:txBody>
      </p:sp>
    </p:spTree>
    <p:extLst>
      <p:ext uri="{BB962C8B-B14F-4D97-AF65-F5344CB8AC3E}">
        <p14:creationId xmlns:p14="http://schemas.microsoft.com/office/powerpoint/2010/main" val="6198681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739062" cy="609600"/>
          </a:xfrm>
        </p:spPr>
        <p:txBody>
          <a:bodyPr/>
          <a:lstStyle/>
          <a:p>
            <a:r>
              <a:rPr lang="es-ES_tradnl" noProof="0" dirty="0" smtClean="0"/>
              <a:t>Segmentar a su audiencia</a:t>
            </a:r>
            <a:endParaRPr lang="es-ES_tradnl" noProof="0" dirty="0"/>
          </a:p>
        </p:txBody>
      </p:sp>
      <p:sp>
        <p:nvSpPr>
          <p:cNvPr id="3" name="Content Placeholder 2"/>
          <p:cNvSpPr>
            <a:spLocks noGrp="1"/>
          </p:cNvSpPr>
          <p:nvPr>
            <p:ph idx="1"/>
          </p:nvPr>
        </p:nvSpPr>
        <p:spPr>
          <a:xfrm>
            <a:off x="838200" y="1752600"/>
            <a:ext cx="7729537" cy="3810000"/>
          </a:xfrm>
        </p:spPr>
        <p:txBody>
          <a:bodyPr/>
          <a:lstStyle/>
          <a:p>
            <a:pPr eaLnBrk="1" hangingPunct="1">
              <a:spcBef>
                <a:spcPts val="0"/>
              </a:spcBef>
              <a:spcAft>
                <a:spcPts val="2400"/>
              </a:spcAft>
              <a:buFont typeface="Wingdings" charset="0"/>
              <a:buChar char="n"/>
              <a:defRPr/>
            </a:pPr>
            <a:r>
              <a:rPr lang="es-ES_tradnl" b="1" noProof="0" dirty="0" smtClean="0"/>
              <a:t>Primaria</a:t>
            </a:r>
            <a:r>
              <a:rPr lang="es-ES_tradnl" noProof="0" dirty="0" smtClean="0"/>
              <a:t>: ¿</a:t>
            </a:r>
            <a:r>
              <a:rPr lang="es-ES_tradnl" noProof="0" dirty="0" err="1" smtClean="0"/>
              <a:t>Qui</a:t>
            </a:r>
            <a:r>
              <a:rPr lang="es-ES" noProof="0" dirty="0" smtClean="0"/>
              <a:t>é</a:t>
            </a:r>
            <a:r>
              <a:rPr lang="es-ES_tradnl" noProof="0" dirty="0" smtClean="0"/>
              <a:t>n puede afectar directamente la política en cuestión? </a:t>
            </a:r>
          </a:p>
          <a:p>
            <a:pPr eaLnBrk="1" hangingPunct="1">
              <a:spcBef>
                <a:spcPts val="0"/>
              </a:spcBef>
              <a:spcAft>
                <a:spcPts val="1200"/>
              </a:spcAft>
              <a:buFont typeface="Wingdings" charset="0"/>
              <a:buChar char="n"/>
              <a:defRPr/>
            </a:pPr>
            <a:r>
              <a:rPr lang="es-ES_tradnl" b="1" noProof="0" dirty="0" smtClean="0"/>
              <a:t>Secundaria</a:t>
            </a:r>
            <a:r>
              <a:rPr lang="es-ES_tradnl" noProof="0" dirty="0" smtClean="0"/>
              <a:t>: </a:t>
            </a:r>
          </a:p>
          <a:p>
            <a:pPr lvl="1" eaLnBrk="1" hangingPunct="1">
              <a:spcBef>
                <a:spcPts val="0"/>
              </a:spcBef>
              <a:spcAft>
                <a:spcPts val="1800"/>
              </a:spcAft>
              <a:buFont typeface="Wingdings" charset="0"/>
              <a:buChar char="n"/>
              <a:defRPr/>
            </a:pPr>
            <a:r>
              <a:rPr lang="es-ES_tradnl" noProof="0" dirty="0" smtClean="0"/>
              <a:t>¿Quién puede influir en estos legisladores?</a:t>
            </a:r>
          </a:p>
          <a:p>
            <a:pPr lvl="1" eaLnBrk="1" hangingPunct="1">
              <a:spcBef>
                <a:spcPts val="0"/>
              </a:spcBef>
              <a:spcAft>
                <a:spcPts val="1800"/>
              </a:spcAft>
              <a:buFont typeface="Wingdings" charset="0"/>
              <a:buChar char="n"/>
              <a:defRPr/>
            </a:pPr>
            <a:r>
              <a:rPr lang="es-ES_tradnl" noProof="0" dirty="0" smtClean="0"/>
              <a:t>¿Quién puede </a:t>
            </a:r>
            <a:r>
              <a:rPr lang="es-ES_tradnl" i="1" noProof="0" dirty="0" smtClean="0"/>
              <a:t>dejar</a:t>
            </a:r>
            <a:r>
              <a:rPr lang="es-ES_tradnl" noProof="0" dirty="0" smtClean="0"/>
              <a:t> de ser un obstáculo?</a:t>
            </a:r>
            <a:endParaRPr lang="es-ES_tradnl" noProof="0" dirty="0"/>
          </a:p>
        </p:txBody>
      </p:sp>
    </p:spTree>
    <p:extLst>
      <p:ext uri="{BB962C8B-B14F-4D97-AF65-F5344CB8AC3E}">
        <p14:creationId xmlns:p14="http://schemas.microsoft.com/office/powerpoint/2010/main" val="8868548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42" name="Rectangle 2"/>
          <p:cNvSpPr>
            <a:spLocks noGrp="1" noChangeArrowheads="1"/>
          </p:cNvSpPr>
          <p:nvPr>
            <p:ph type="title"/>
          </p:nvPr>
        </p:nvSpPr>
        <p:spPr>
          <a:xfrm>
            <a:off x="838200" y="381000"/>
            <a:ext cx="7739062" cy="609600"/>
          </a:xfrm>
        </p:spPr>
        <p:txBody>
          <a:bodyPr/>
          <a:lstStyle/>
          <a:p>
            <a:pPr eaLnBrk="1" hangingPunct="1">
              <a:defRPr/>
            </a:pPr>
            <a:r>
              <a:rPr lang="es-ES_tradnl" b="1" noProof="0" dirty="0" smtClean="0"/>
              <a:t>¿Quién es su posible </a:t>
            </a:r>
            <a:r>
              <a:rPr lang="es-ES_tradnl" b="1" dirty="0"/>
              <a:t>a</a:t>
            </a:r>
            <a:r>
              <a:rPr lang="es-ES_tradnl" b="1" noProof="0" dirty="0" err="1" smtClean="0"/>
              <a:t>udiencia</a:t>
            </a:r>
            <a:r>
              <a:rPr lang="es-ES_tradnl" b="1" noProof="0" dirty="0" smtClean="0"/>
              <a:t>?</a:t>
            </a:r>
            <a:endParaRPr lang="es-ES_tradnl" b="1" noProof="0" dirty="0"/>
          </a:p>
        </p:txBody>
      </p:sp>
      <p:sp>
        <p:nvSpPr>
          <p:cNvPr id="829443" name="Rectangle 3"/>
          <p:cNvSpPr>
            <a:spLocks noGrp="1" noChangeArrowheads="1"/>
          </p:cNvSpPr>
          <p:nvPr>
            <p:ph type="body" sz="half" idx="1"/>
          </p:nvPr>
        </p:nvSpPr>
        <p:spPr>
          <a:xfrm>
            <a:off x="476250" y="990600"/>
            <a:ext cx="4231481" cy="5105400"/>
          </a:xfrm>
        </p:spPr>
        <p:txBody>
          <a:bodyPr/>
          <a:lstStyle/>
          <a:p>
            <a:pPr eaLnBrk="1" hangingPunct="1">
              <a:spcBef>
                <a:spcPts val="0"/>
              </a:spcBef>
              <a:spcAft>
                <a:spcPts val="1800"/>
              </a:spcAft>
              <a:buFont typeface="Wingdings" charset="0"/>
              <a:buChar char="n"/>
              <a:defRPr/>
            </a:pPr>
            <a:r>
              <a:rPr lang="es-ES_tradnl" noProof="0" dirty="0" smtClean="0"/>
              <a:t>Lideres políticos</a:t>
            </a:r>
          </a:p>
          <a:p>
            <a:pPr eaLnBrk="1" hangingPunct="1">
              <a:spcBef>
                <a:spcPts val="0"/>
              </a:spcBef>
              <a:spcAft>
                <a:spcPts val="1800"/>
              </a:spcAft>
              <a:buFont typeface="Wingdings" charset="0"/>
              <a:buChar char="n"/>
              <a:defRPr/>
            </a:pPr>
            <a:r>
              <a:rPr lang="es-ES_tradnl" noProof="0" dirty="0" smtClean="0"/>
              <a:t>Colaboradores del gobierno</a:t>
            </a:r>
          </a:p>
          <a:p>
            <a:pPr eaLnBrk="1" hangingPunct="1">
              <a:spcBef>
                <a:spcPts val="0"/>
              </a:spcBef>
              <a:spcAft>
                <a:spcPts val="1800"/>
              </a:spcAft>
              <a:buFont typeface="Wingdings" charset="0"/>
              <a:buChar char="n"/>
              <a:defRPr/>
            </a:pPr>
            <a:r>
              <a:rPr lang="es-ES_tradnl" noProof="0" dirty="0" smtClean="0"/>
              <a:t>Gerentes de programas</a:t>
            </a:r>
          </a:p>
          <a:p>
            <a:pPr eaLnBrk="1" hangingPunct="1">
              <a:spcBef>
                <a:spcPts val="0"/>
              </a:spcBef>
              <a:spcAft>
                <a:spcPts val="1800"/>
              </a:spcAft>
              <a:buFont typeface="Wingdings" charset="0"/>
              <a:buChar char="n"/>
              <a:defRPr/>
            </a:pPr>
            <a:r>
              <a:rPr lang="es-ES_tradnl" noProof="0" dirty="0" smtClean="0"/>
              <a:t>Sector privado</a:t>
            </a:r>
          </a:p>
          <a:p>
            <a:pPr eaLnBrk="1" hangingPunct="1">
              <a:spcBef>
                <a:spcPts val="0"/>
              </a:spcBef>
              <a:spcAft>
                <a:spcPts val="1800"/>
              </a:spcAft>
              <a:buFont typeface="Wingdings" charset="0"/>
              <a:buChar char="n"/>
              <a:defRPr/>
            </a:pPr>
            <a:r>
              <a:rPr lang="es-ES_tradnl" noProof="0" dirty="0" smtClean="0"/>
              <a:t>Educadores</a:t>
            </a:r>
          </a:p>
          <a:p>
            <a:pPr eaLnBrk="1" hangingPunct="1">
              <a:spcBef>
                <a:spcPts val="0"/>
              </a:spcBef>
              <a:spcAft>
                <a:spcPts val="1800"/>
              </a:spcAft>
              <a:buFont typeface="Wingdings" charset="0"/>
              <a:buChar char="n"/>
              <a:defRPr/>
            </a:pPr>
            <a:r>
              <a:rPr lang="es-ES_tradnl" noProof="0" dirty="0" smtClean="0"/>
              <a:t>Lideres empresariales/cívicos</a:t>
            </a:r>
            <a:endParaRPr lang="es-ES_tradnl" noProof="0" dirty="0"/>
          </a:p>
        </p:txBody>
      </p:sp>
      <p:sp>
        <p:nvSpPr>
          <p:cNvPr id="14340" name="Rectangle 4"/>
          <p:cNvSpPr>
            <a:spLocks noGrp="1" noChangeArrowheads="1"/>
          </p:cNvSpPr>
          <p:nvPr>
            <p:ph type="body" sz="half" idx="2"/>
          </p:nvPr>
        </p:nvSpPr>
        <p:spPr>
          <a:xfrm>
            <a:off x="5334000" y="1600200"/>
            <a:ext cx="3789362" cy="4648200"/>
          </a:xfrm>
        </p:spPr>
        <p:txBody>
          <a:bodyPr/>
          <a:lstStyle/>
          <a:p>
            <a:pPr eaLnBrk="1" hangingPunct="1">
              <a:spcBef>
                <a:spcPts val="0"/>
              </a:spcBef>
              <a:spcAft>
                <a:spcPts val="1800"/>
              </a:spcAft>
            </a:pPr>
            <a:r>
              <a:rPr lang="es-ES_tradnl" noProof="0" dirty="0" smtClean="0"/>
              <a:t>Medios de Comunicación</a:t>
            </a:r>
          </a:p>
          <a:p>
            <a:pPr eaLnBrk="1" hangingPunct="1">
              <a:spcBef>
                <a:spcPts val="0"/>
              </a:spcBef>
              <a:spcAft>
                <a:spcPts val="1800"/>
              </a:spcAft>
            </a:pPr>
            <a:r>
              <a:rPr lang="es-ES_tradnl" noProof="0" dirty="0" smtClean="0"/>
              <a:t>Donantes</a:t>
            </a:r>
          </a:p>
          <a:p>
            <a:pPr eaLnBrk="1" hangingPunct="1">
              <a:spcBef>
                <a:spcPts val="0"/>
              </a:spcBef>
              <a:spcAft>
                <a:spcPts val="1800"/>
              </a:spcAft>
            </a:pPr>
            <a:r>
              <a:rPr lang="es-ES_tradnl" noProof="0" dirty="0" smtClean="0"/>
              <a:t>Lideres religiosos</a:t>
            </a:r>
          </a:p>
          <a:p>
            <a:pPr eaLnBrk="1" hangingPunct="1">
              <a:spcBef>
                <a:spcPts val="0"/>
              </a:spcBef>
              <a:spcAft>
                <a:spcPts val="1800"/>
              </a:spcAft>
            </a:pPr>
            <a:r>
              <a:rPr lang="es-ES_tradnl" noProof="0" dirty="0" smtClean="0"/>
              <a:t>Asociaciones de profesionales</a:t>
            </a:r>
          </a:p>
          <a:p>
            <a:pPr eaLnBrk="1" hangingPunct="1">
              <a:spcBef>
                <a:spcPts val="0"/>
              </a:spcBef>
              <a:spcAft>
                <a:spcPts val="1800"/>
              </a:spcAft>
            </a:pPr>
            <a:r>
              <a:rPr lang="es-ES_tradnl" noProof="0" dirty="0" smtClean="0"/>
              <a:t>Gremios de mujeres</a:t>
            </a:r>
            <a:endParaRPr lang="es-ES_tradnl" noProof="0" dirty="0"/>
          </a:p>
        </p:txBody>
      </p:sp>
    </p:spTree>
    <p:extLst>
      <p:ext uri="{BB962C8B-B14F-4D97-AF65-F5344CB8AC3E}">
        <p14:creationId xmlns:p14="http://schemas.microsoft.com/office/powerpoint/2010/main" val="23610343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739062" cy="533400"/>
          </a:xfrm>
        </p:spPr>
        <p:txBody>
          <a:bodyPr/>
          <a:lstStyle/>
          <a:p>
            <a:r>
              <a:rPr lang="es-ES_tradnl" sz="3200" noProof="0" dirty="0" smtClean="0"/>
              <a:t>Mapa de la influencia en las Audiencias </a:t>
            </a:r>
            <a:endParaRPr lang="es-ES_tradnl" sz="3200" noProof="0" dirty="0"/>
          </a:p>
        </p:txBody>
      </p:sp>
      <p:sp>
        <p:nvSpPr>
          <p:cNvPr id="3" name="Content Placeholder 2"/>
          <p:cNvSpPr>
            <a:spLocks noGrp="1"/>
          </p:cNvSpPr>
          <p:nvPr>
            <p:ph idx="1"/>
          </p:nvPr>
        </p:nvSpPr>
        <p:spPr>
          <a:xfrm>
            <a:off x="942822" y="6096000"/>
            <a:ext cx="7729537" cy="304800"/>
          </a:xfrm>
        </p:spPr>
        <p:txBody>
          <a:bodyPr/>
          <a:lstStyle/>
          <a:p>
            <a:pPr marL="0" indent="0">
              <a:buNone/>
            </a:pPr>
            <a:r>
              <a:rPr lang="es-ES_tradnl" sz="1000" noProof="0" dirty="0" smtClean="0"/>
              <a:t>© </a:t>
            </a:r>
            <a:r>
              <a:rPr lang="es-ES_tradnl" sz="1000" noProof="0" dirty="0" smtClean="0"/>
              <a:t>Overseas</a:t>
            </a:r>
            <a:r>
              <a:rPr lang="es-ES_tradnl" sz="1000" noProof="0" dirty="0" smtClean="0"/>
              <a:t> </a:t>
            </a:r>
            <a:r>
              <a:rPr lang="es-ES_tradnl" sz="1000" noProof="0" dirty="0" smtClean="0"/>
              <a:t>Development</a:t>
            </a:r>
            <a:r>
              <a:rPr lang="es-ES_tradnl" sz="1000" noProof="0" dirty="0" smtClean="0"/>
              <a:t> </a:t>
            </a:r>
            <a:r>
              <a:rPr lang="es-ES_tradnl" sz="1000" noProof="0" dirty="0" smtClean="0"/>
              <a:t>Institute</a:t>
            </a:r>
            <a:r>
              <a:rPr lang="es-ES_tradnl" sz="1000" noProof="0" dirty="0" smtClean="0"/>
              <a:t> 2004 (</a:t>
            </a:r>
            <a:r>
              <a:rPr lang="es-ES_tradnl" sz="1000" noProof="0" dirty="0" smtClean="0"/>
              <a:t>this</a:t>
            </a:r>
            <a:r>
              <a:rPr lang="es-ES_tradnl" sz="1000" noProof="0" dirty="0" smtClean="0"/>
              <a:t> </a:t>
            </a:r>
            <a:r>
              <a:rPr lang="es-ES_tradnl" sz="1000" noProof="0" dirty="0" smtClean="0"/>
              <a:t>reprint</a:t>
            </a:r>
            <a:r>
              <a:rPr lang="es-ES_tradnl" sz="1000" noProof="0" dirty="0" smtClean="0"/>
              <a:t> 2007), </a:t>
            </a:r>
            <a:r>
              <a:rPr lang="es-ES_tradnl" sz="1000" noProof="0" dirty="0" smtClean="0"/>
              <a:t>used</a:t>
            </a:r>
            <a:r>
              <a:rPr lang="es-ES_tradnl" sz="1000" noProof="0" dirty="0" smtClean="0"/>
              <a:t> </a:t>
            </a:r>
            <a:r>
              <a:rPr lang="es-ES_tradnl" sz="1000" noProof="0" dirty="0" smtClean="0"/>
              <a:t>with</a:t>
            </a:r>
            <a:r>
              <a:rPr lang="es-ES_tradnl" sz="1000" noProof="0" dirty="0" smtClean="0"/>
              <a:t> </a:t>
            </a:r>
            <a:r>
              <a:rPr lang="es-ES_tradnl" sz="1000" noProof="0" dirty="0" smtClean="0"/>
              <a:t>permission</a:t>
            </a:r>
            <a:r>
              <a:rPr lang="es-ES_tradnl" sz="1000" noProof="0" dirty="0" smtClean="0"/>
              <a:t>.</a:t>
            </a:r>
            <a:endParaRPr lang="es-ES_tradnl" noProof="0" dirty="0"/>
          </a:p>
        </p:txBody>
      </p:sp>
      <p:sp>
        <p:nvSpPr>
          <p:cNvPr id="7" name="Rounded Rectangle 6"/>
          <p:cNvSpPr/>
          <p:nvPr/>
        </p:nvSpPr>
        <p:spPr bwMode="auto">
          <a:xfrm>
            <a:off x="3886200" y="1219200"/>
            <a:ext cx="1905000" cy="685800"/>
          </a:xfrm>
          <a:prstGeom prst="roundRect">
            <a:avLst/>
          </a:prstGeom>
          <a:solidFill>
            <a:srgbClr val="639D33"/>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8" name="TextBox 7"/>
          <p:cNvSpPr txBox="1"/>
          <p:nvPr/>
        </p:nvSpPr>
        <p:spPr>
          <a:xfrm>
            <a:off x="3923452" y="1392823"/>
            <a:ext cx="1867747" cy="584775"/>
          </a:xfrm>
          <a:prstGeom prst="rect">
            <a:avLst/>
          </a:prstGeom>
          <a:solidFill>
            <a:srgbClr val="639D33"/>
          </a:solidFill>
          <a:ln>
            <a:noFill/>
          </a:ln>
        </p:spPr>
        <p:txBody>
          <a:bodyPr wrap="square" rtlCol="0">
            <a:spAutoFit/>
          </a:bodyPr>
          <a:lstStyle/>
          <a:p>
            <a:pPr algn="ctr"/>
            <a:r>
              <a:rPr lang="en-US" sz="1600" dirty="0">
                <a:solidFill>
                  <a:schemeClr val="accent1"/>
                </a:solidFill>
              </a:rPr>
              <a:t>Persona que </a:t>
            </a:r>
            <a:r>
              <a:rPr lang="es-ES" sz="1600" dirty="0" smtClean="0">
                <a:solidFill>
                  <a:schemeClr val="accent1"/>
                </a:solidFill>
              </a:rPr>
              <a:t>toma </a:t>
            </a:r>
            <a:r>
              <a:rPr lang="es-ES" sz="1600" dirty="0">
                <a:solidFill>
                  <a:schemeClr val="accent1"/>
                </a:solidFill>
              </a:rPr>
              <a:t>d</a:t>
            </a:r>
            <a:r>
              <a:rPr lang="es-ES" sz="1600" dirty="0" smtClean="0">
                <a:solidFill>
                  <a:schemeClr val="accent1"/>
                </a:solidFill>
              </a:rPr>
              <a:t>ecisiones</a:t>
            </a:r>
            <a:endParaRPr lang="es-ES" sz="1600" dirty="0">
              <a:solidFill>
                <a:schemeClr val="accent1"/>
              </a:solidFill>
            </a:endParaRPr>
          </a:p>
        </p:txBody>
      </p:sp>
      <p:sp>
        <p:nvSpPr>
          <p:cNvPr id="11" name="Rounded Rectangle 10"/>
          <p:cNvSpPr/>
          <p:nvPr/>
        </p:nvSpPr>
        <p:spPr bwMode="auto">
          <a:xfrm>
            <a:off x="2971800" y="2667000"/>
            <a:ext cx="3733800" cy="685800"/>
          </a:xfrm>
          <a:prstGeom prst="roundRect">
            <a:avLst/>
          </a:prstGeom>
          <a:solidFill>
            <a:srgbClr val="7BC143"/>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12" name="TextBox 11"/>
          <p:cNvSpPr txBox="1"/>
          <p:nvPr/>
        </p:nvSpPr>
        <p:spPr>
          <a:xfrm>
            <a:off x="2971800" y="2844969"/>
            <a:ext cx="3733800" cy="584775"/>
          </a:xfrm>
          <a:prstGeom prst="rect">
            <a:avLst/>
          </a:prstGeom>
          <a:solidFill>
            <a:srgbClr val="7BC143"/>
          </a:solidFill>
          <a:ln>
            <a:noFill/>
          </a:ln>
          <a:effectLst/>
        </p:spPr>
        <p:txBody>
          <a:bodyPr wrap="square" rtlCol="0">
            <a:spAutoFit/>
          </a:bodyPr>
          <a:lstStyle/>
          <a:p>
            <a:pPr algn="ctr"/>
            <a:r>
              <a:rPr lang="es-ES" sz="1600" dirty="0" smtClean="0">
                <a:solidFill>
                  <a:schemeClr val="accent1"/>
                </a:solidFill>
              </a:rPr>
              <a:t>Consejeros </a:t>
            </a:r>
            <a:r>
              <a:rPr lang="es-ES" sz="1600" dirty="0" smtClean="0">
                <a:solidFill>
                  <a:schemeClr val="accent1"/>
                </a:solidFill>
              </a:rPr>
              <a:t>y l</a:t>
            </a:r>
            <a:r>
              <a:rPr lang="es-ES" sz="1600" dirty="0" smtClean="0">
                <a:solidFill>
                  <a:schemeClr val="accent1"/>
                </a:solidFill>
              </a:rPr>
              <a:t>ideres </a:t>
            </a:r>
            <a:r>
              <a:rPr lang="es-ES" sz="1600" dirty="0" smtClean="0">
                <a:solidFill>
                  <a:schemeClr val="accent1"/>
                </a:solidFill>
              </a:rPr>
              <a:t>que </a:t>
            </a:r>
          </a:p>
          <a:p>
            <a:pPr algn="ctr"/>
            <a:r>
              <a:rPr lang="es-ES" sz="1600" dirty="0">
                <a:solidFill>
                  <a:schemeClr val="accent1"/>
                </a:solidFill>
              </a:rPr>
              <a:t>g</a:t>
            </a:r>
            <a:r>
              <a:rPr lang="es-ES" sz="1600" dirty="0" smtClean="0">
                <a:solidFill>
                  <a:schemeClr val="accent1"/>
                </a:solidFill>
              </a:rPr>
              <a:t>eneran opinión</a:t>
            </a:r>
            <a:endParaRPr lang="es-ES" sz="1600" dirty="0">
              <a:solidFill>
                <a:schemeClr val="accent1"/>
              </a:solidFill>
            </a:endParaRPr>
          </a:p>
        </p:txBody>
      </p:sp>
      <p:grpSp>
        <p:nvGrpSpPr>
          <p:cNvPr id="47" name="Group 46"/>
          <p:cNvGrpSpPr/>
          <p:nvPr/>
        </p:nvGrpSpPr>
        <p:grpSpPr>
          <a:xfrm>
            <a:off x="977279" y="4038600"/>
            <a:ext cx="7610162" cy="965108"/>
            <a:chOff x="535715" y="3990346"/>
            <a:chExt cx="8835361" cy="1120484"/>
          </a:xfrm>
        </p:grpSpPr>
        <p:grpSp>
          <p:nvGrpSpPr>
            <p:cNvPr id="13" name="Group 12"/>
            <p:cNvGrpSpPr/>
            <p:nvPr/>
          </p:nvGrpSpPr>
          <p:grpSpPr>
            <a:xfrm>
              <a:off x="7725156" y="3990346"/>
              <a:ext cx="1645920" cy="912411"/>
              <a:chOff x="3200400" y="1240572"/>
              <a:chExt cx="2667000" cy="912411"/>
            </a:xfrm>
            <a:solidFill>
              <a:schemeClr val="tx2">
                <a:lumMod val="60000"/>
                <a:lumOff val="40000"/>
              </a:schemeClr>
            </a:solidFill>
            <a:effectLst/>
          </p:grpSpPr>
          <p:sp>
            <p:nvSpPr>
              <p:cNvPr id="14" name="Rounded Rectangle 13"/>
              <p:cNvSpPr/>
              <p:nvPr/>
            </p:nvSpPr>
            <p:spPr bwMode="auto">
              <a:xfrm>
                <a:off x="3200400" y="1240572"/>
                <a:ext cx="2667000" cy="685800"/>
              </a:xfrm>
              <a:prstGeom prst="roundRect">
                <a:avLst/>
              </a:prstGeom>
              <a:solidFill>
                <a:srgbClr val="8BC858"/>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Arial" charset="0"/>
                  <a:ea typeface="ＭＳ Ｐゴシック" charset="-128"/>
                </a:endParaRPr>
              </a:p>
            </p:txBody>
          </p:sp>
          <p:sp>
            <p:nvSpPr>
              <p:cNvPr id="15" name="TextBox 14"/>
              <p:cNvSpPr txBox="1"/>
              <p:nvPr/>
            </p:nvSpPr>
            <p:spPr>
              <a:xfrm>
                <a:off x="3244850" y="1295399"/>
                <a:ext cx="2578100" cy="857584"/>
              </a:xfrm>
              <a:prstGeom prst="rect">
                <a:avLst/>
              </a:prstGeom>
              <a:solidFill>
                <a:srgbClr val="8BC858"/>
              </a:solidFill>
              <a:ln>
                <a:noFill/>
              </a:ln>
            </p:spPr>
            <p:txBody>
              <a:bodyPr wrap="square" lIns="0" rIns="0" rtlCol="0">
                <a:spAutoFit/>
              </a:bodyPr>
              <a:lstStyle/>
              <a:p>
                <a:pPr algn="ctr"/>
                <a:r>
                  <a:rPr lang="es-ES" sz="1400" dirty="0" smtClean="0">
                    <a:solidFill>
                      <a:schemeClr val="accent1"/>
                    </a:solidFill>
                  </a:rPr>
                  <a:t>Creencias, </a:t>
                </a:r>
                <a:r>
                  <a:rPr lang="es-ES" sz="1400" dirty="0" smtClean="0">
                    <a:solidFill>
                      <a:schemeClr val="accent1"/>
                    </a:solidFill>
                  </a:rPr>
                  <a:t>ideología</a:t>
                </a:r>
                <a:r>
                  <a:rPr lang="es-ES" sz="1400" dirty="0" smtClean="0">
                    <a:solidFill>
                      <a:schemeClr val="accent1"/>
                    </a:solidFill>
                  </a:rPr>
                  <a:t>,</a:t>
                </a:r>
              </a:p>
              <a:p>
                <a:pPr algn="ctr"/>
                <a:r>
                  <a:rPr lang="es-ES" sz="1400" dirty="0">
                    <a:solidFill>
                      <a:schemeClr val="accent1"/>
                    </a:solidFill>
                  </a:rPr>
                  <a:t>r</a:t>
                </a:r>
                <a:r>
                  <a:rPr lang="es-ES" sz="1400" dirty="0" smtClean="0">
                    <a:solidFill>
                      <a:schemeClr val="accent1"/>
                    </a:solidFill>
                  </a:rPr>
                  <a:t>égimen</a:t>
                </a:r>
                <a:endParaRPr lang="es-ES" sz="1400" dirty="0">
                  <a:solidFill>
                    <a:schemeClr val="accent1"/>
                  </a:solidFill>
                </a:endParaRPr>
              </a:p>
            </p:txBody>
          </p:sp>
        </p:grpSp>
        <p:grpSp>
          <p:nvGrpSpPr>
            <p:cNvPr id="16" name="Group 15"/>
            <p:cNvGrpSpPr/>
            <p:nvPr/>
          </p:nvGrpSpPr>
          <p:grpSpPr>
            <a:xfrm>
              <a:off x="5920200" y="3995061"/>
              <a:ext cx="1645920" cy="921232"/>
              <a:chOff x="3200400" y="1219200"/>
              <a:chExt cx="2667000" cy="921232"/>
            </a:xfrm>
            <a:solidFill>
              <a:schemeClr val="tx2">
                <a:lumMod val="60000"/>
                <a:lumOff val="40000"/>
              </a:schemeClr>
            </a:solidFill>
            <a:effectLst/>
          </p:grpSpPr>
          <p:sp>
            <p:nvSpPr>
              <p:cNvPr id="17" name="Rounded Rectangle 16"/>
              <p:cNvSpPr/>
              <p:nvPr/>
            </p:nvSpPr>
            <p:spPr bwMode="auto">
              <a:xfrm>
                <a:off x="3200400" y="1219200"/>
                <a:ext cx="2667000" cy="685800"/>
              </a:xfrm>
              <a:prstGeom prst="roundRect">
                <a:avLst/>
              </a:prstGeom>
              <a:solidFill>
                <a:srgbClr val="8BC858"/>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Arial" charset="0"/>
                  <a:ea typeface="ＭＳ Ｐゴシック" charset="-128"/>
                </a:endParaRPr>
              </a:p>
            </p:txBody>
          </p:sp>
          <p:sp>
            <p:nvSpPr>
              <p:cNvPr id="18" name="TextBox 17"/>
              <p:cNvSpPr txBox="1"/>
              <p:nvPr/>
            </p:nvSpPr>
            <p:spPr>
              <a:xfrm>
                <a:off x="3276600" y="1282848"/>
                <a:ext cx="2514599" cy="857584"/>
              </a:xfrm>
              <a:prstGeom prst="rect">
                <a:avLst/>
              </a:prstGeom>
              <a:solidFill>
                <a:srgbClr val="8BC858"/>
              </a:solidFill>
              <a:ln>
                <a:noFill/>
              </a:ln>
            </p:spPr>
            <p:txBody>
              <a:bodyPr wrap="square" lIns="0" rIns="0" rtlCol="0">
                <a:spAutoFit/>
              </a:bodyPr>
              <a:lstStyle/>
              <a:p>
                <a:pPr algn="ctr"/>
                <a:r>
                  <a:rPr lang="es-ES" sz="1400" dirty="0" smtClean="0">
                    <a:solidFill>
                      <a:schemeClr val="accent1"/>
                    </a:solidFill>
                  </a:rPr>
                  <a:t>Información</a:t>
                </a:r>
              </a:p>
              <a:p>
                <a:pPr algn="ctr"/>
                <a:r>
                  <a:rPr lang="es-ES" sz="1400" dirty="0">
                    <a:solidFill>
                      <a:schemeClr val="accent1"/>
                    </a:solidFill>
                  </a:rPr>
                  <a:t>y</a:t>
                </a:r>
                <a:r>
                  <a:rPr lang="es-ES" sz="1400" dirty="0" smtClean="0">
                    <a:solidFill>
                      <a:schemeClr val="accent1"/>
                    </a:solidFill>
                  </a:rPr>
                  <a:t> </a:t>
                </a:r>
                <a:r>
                  <a:rPr lang="es-ES" sz="1400" dirty="0">
                    <a:solidFill>
                      <a:schemeClr val="accent1"/>
                    </a:solidFill>
                  </a:rPr>
                  <a:t>m</a:t>
                </a:r>
                <a:r>
                  <a:rPr lang="es-ES" sz="1400" dirty="0" smtClean="0">
                    <a:solidFill>
                      <a:schemeClr val="accent1"/>
                    </a:solidFill>
                  </a:rPr>
                  <a:t>edios </a:t>
                </a:r>
                <a:r>
                  <a:rPr lang="es-ES" sz="1400" dirty="0" smtClean="0">
                    <a:solidFill>
                      <a:schemeClr val="accent1"/>
                    </a:solidFill>
                  </a:rPr>
                  <a:t>de </a:t>
                </a:r>
                <a:r>
                  <a:rPr lang="es-ES" sz="1400" dirty="0" smtClean="0">
                    <a:solidFill>
                      <a:schemeClr val="accent1"/>
                    </a:solidFill>
                  </a:rPr>
                  <a:t>comunicación</a:t>
                </a:r>
                <a:endParaRPr lang="es-ES" sz="1400" dirty="0">
                  <a:solidFill>
                    <a:schemeClr val="accent1"/>
                  </a:solidFill>
                </a:endParaRPr>
              </a:p>
            </p:txBody>
          </p:sp>
        </p:grpSp>
        <p:grpSp>
          <p:nvGrpSpPr>
            <p:cNvPr id="19" name="Group 18"/>
            <p:cNvGrpSpPr/>
            <p:nvPr/>
          </p:nvGrpSpPr>
          <p:grpSpPr>
            <a:xfrm>
              <a:off x="4115244" y="4000500"/>
              <a:ext cx="1645920" cy="685800"/>
              <a:chOff x="3200400" y="1219200"/>
              <a:chExt cx="2667000" cy="685800"/>
            </a:xfrm>
            <a:solidFill>
              <a:schemeClr val="tx2">
                <a:lumMod val="60000"/>
                <a:lumOff val="40000"/>
              </a:schemeClr>
            </a:solidFill>
            <a:effectLst/>
          </p:grpSpPr>
          <p:sp>
            <p:nvSpPr>
              <p:cNvPr id="20" name="Rounded Rectangle 19"/>
              <p:cNvSpPr/>
              <p:nvPr/>
            </p:nvSpPr>
            <p:spPr bwMode="auto">
              <a:xfrm>
                <a:off x="3200400" y="1219200"/>
                <a:ext cx="2667000" cy="685800"/>
              </a:xfrm>
              <a:prstGeom prst="roundRect">
                <a:avLst/>
              </a:prstGeom>
              <a:solidFill>
                <a:srgbClr val="8BC858"/>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Arial" charset="0"/>
                  <a:ea typeface="ＭＳ Ｐゴシック" charset="-128"/>
                </a:endParaRPr>
              </a:p>
            </p:txBody>
          </p:sp>
          <p:sp>
            <p:nvSpPr>
              <p:cNvPr id="21" name="TextBox 20"/>
              <p:cNvSpPr txBox="1"/>
              <p:nvPr/>
            </p:nvSpPr>
            <p:spPr>
              <a:xfrm>
                <a:off x="3257870" y="1264274"/>
                <a:ext cx="2514599" cy="607455"/>
              </a:xfrm>
              <a:prstGeom prst="rect">
                <a:avLst/>
              </a:prstGeom>
              <a:noFill/>
              <a:ln>
                <a:noFill/>
              </a:ln>
              <a:effectLst/>
            </p:spPr>
            <p:txBody>
              <a:bodyPr wrap="square" lIns="0" rIns="0" rtlCol="0">
                <a:spAutoFit/>
              </a:bodyPr>
              <a:lstStyle/>
              <a:p>
                <a:pPr algn="ctr"/>
                <a:r>
                  <a:rPr lang="es-ES" sz="1400" dirty="0" smtClean="0">
                    <a:solidFill>
                      <a:schemeClr val="accent1"/>
                    </a:solidFill>
                  </a:rPr>
                  <a:t>Público </a:t>
                </a:r>
                <a:r>
                  <a:rPr lang="es-ES" sz="1400" dirty="0" smtClean="0">
                    <a:solidFill>
                      <a:schemeClr val="accent1"/>
                    </a:solidFill>
                  </a:rPr>
                  <a:t>y</a:t>
                </a:r>
                <a:endParaRPr lang="es-ES" sz="1400" dirty="0" smtClean="0">
                  <a:solidFill>
                    <a:schemeClr val="accent1"/>
                  </a:solidFill>
                </a:endParaRPr>
              </a:p>
              <a:p>
                <a:pPr algn="ctr"/>
                <a:r>
                  <a:rPr lang="es-ES" sz="1400" dirty="0">
                    <a:solidFill>
                      <a:schemeClr val="accent1"/>
                    </a:solidFill>
                  </a:rPr>
                  <a:t>r</a:t>
                </a:r>
                <a:r>
                  <a:rPr lang="es-ES" sz="1400" dirty="0" smtClean="0">
                    <a:solidFill>
                      <a:schemeClr val="accent1"/>
                    </a:solidFill>
                  </a:rPr>
                  <a:t>epresentantes</a:t>
                </a:r>
                <a:endParaRPr lang="es-ES" sz="1400" dirty="0">
                  <a:solidFill>
                    <a:schemeClr val="accent1"/>
                  </a:solidFill>
                </a:endParaRPr>
              </a:p>
            </p:txBody>
          </p:sp>
        </p:grpSp>
        <p:grpSp>
          <p:nvGrpSpPr>
            <p:cNvPr id="22" name="Group 21"/>
            <p:cNvGrpSpPr/>
            <p:nvPr/>
          </p:nvGrpSpPr>
          <p:grpSpPr>
            <a:xfrm>
              <a:off x="2399257" y="4000500"/>
              <a:ext cx="1556951" cy="1110330"/>
              <a:chOff x="3200400" y="1219200"/>
              <a:chExt cx="2667000" cy="1110330"/>
            </a:xfrm>
            <a:solidFill>
              <a:schemeClr val="tx2">
                <a:lumMod val="60000"/>
                <a:lumOff val="40000"/>
              </a:schemeClr>
            </a:solidFill>
            <a:effectLst/>
          </p:grpSpPr>
          <p:sp>
            <p:nvSpPr>
              <p:cNvPr id="23" name="Rounded Rectangle 22"/>
              <p:cNvSpPr/>
              <p:nvPr/>
            </p:nvSpPr>
            <p:spPr bwMode="auto">
              <a:xfrm>
                <a:off x="3200400" y="1219200"/>
                <a:ext cx="2667000" cy="685800"/>
              </a:xfrm>
              <a:prstGeom prst="roundRect">
                <a:avLst/>
              </a:prstGeom>
              <a:solidFill>
                <a:srgbClr val="8BC858"/>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Arial" charset="0"/>
                  <a:ea typeface="ＭＳ Ｐゴシック" charset="-128"/>
                </a:endParaRPr>
              </a:p>
            </p:txBody>
          </p:sp>
          <p:sp>
            <p:nvSpPr>
              <p:cNvPr id="24" name="TextBox 23"/>
              <p:cNvSpPr txBox="1"/>
              <p:nvPr/>
            </p:nvSpPr>
            <p:spPr>
              <a:xfrm>
                <a:off x="3276599" y="1329016"/>
                <a:ext cx="2514599" cy="1000514"/>
              </a:xfrm>
              <a:prstGeom prst="rect">
                <a:avLst/>
              </a:prstGeom>
              <a:solidFill>
                <a:srgbClr val="8BC858"/>
              </a:solidFill>
              <a:ln>
                <a:noFill/>
              </a:ln>
            </p:spPr>
            <p:txBody>
              <a:bodyPr wrap="square" lIns="0" tIns="0" rIns="0" bIns="0" rtlCol="0">
                <a:spAutoFit/>
              </a:bodyPr>
              <a:lstStyle/>
              <a:p>
                <a:pPr algn="ctr"/>
                <a:r>
                  <a:rPr lang="es-ES" sz="1400" dirty="0" smtClean="0">
                    <a:solidFill>
                      <a:schemeClr val="accent1"/>
                    </a:solidFill>
                  </a:rPr>
                  <a:t>Incidencia </a:t>
                </a:r>
                <a:r>
                  <a:rPr lang="es-ES" sz="1400" dirty="0" smtClean="0">
                    <a:solidFill>
                      <a:schemeClr val="accent1"/>
                    </a:solidFill>
                  </a:rPr>
                  <a:t>política </a:t>
                </a:r>
                <a:r>
                  <a:rPr lang="es-ES" sz="1400" dirty="0" smtClean="0">
                    <a:solidFill>
                      <a:schemeClr val="accent1"/>
                    </a:solidFill>
                  </a:rPr>
                  <a:t>y </a:t>
                </a:r>
                <a:r>
                  <a:rPr lang="es-ES" sz="1400" dirty="0" smtClean="0">
                    <a:solidFill>
                      <a:schemeClr val="accent1"/>
                    </a:solidFill>
                  </a:rPr>
                  <a:t>grupos </a:t>
                </a:r>
                <a:r>
                  <a:rPr lang="es-ES" sz="1400" dirty="0" smtClean="0">
                    <a:solidFill>
                      <a:schemeClr val="accent1"/>
                    </a:solidFill>
                  </a:rPr>
                  <a:t>de </a:t>
                </a:r>
                <a:r>
                  <a:rPr lang="es-ES" sz="1400" dirty="0" smtClean="0">
                    <a:solidFill>
                      <a:schemeClr val="accent1"/>
                    </a:solidFill>
                  </a:rPr>
                  <a:t>cabildeo</a:t>
                </a:r>
                <a:endParaRPr lang="es-ES" sz="1400" dirty="0">
                  <a:solidFill>
                    <a:schemeClr val="accent1"/>
                  </a:solidFill>
                </a:endParaRPr>
              </a:p>
            </p:txBody>
          </p:sp>
        </p:grpSp>
        <p:grpSp>
          <p:nvGrpSpPr>
            <p:cNvPr id="25" name="Group 24"/>
            <p:cNvGrpSpPr/>
            <p:nvPr/>
          </p:nvGrpSpPr>
          <p:grpSpPr>
            <a:xfrm>
              <a:off x="535715" y="3990346"/>
              <a:ext cx="1704506" cy="685800"/>
              <a:chOff x="3216594" y="1295400"/>
              <a:chExt cx="2761931" cy="685800"/>
            </a:xfrm>
            <a:solidFill>
              <a:schemeClr val="tx2">
                <a:lumMod val="60000"/>
                <a:lumOff val="40000"/>
              </a:schemeClr>
            </a:solidFill>
            <a:effectLst/>
          </p:grpSpPr>
          <p:sp>
            <p:nvSpPr>
              <p:cNvPr id="26" name="Rounded Rectangle 25"/>
              <p:cNvSpPr/>
              <p:nvPr/>
            </p:nvSpPr>
            <p:spPr bwMode="auto">
              <a:xfrm>
                <a:off x="3311525" y="1295400"/>
                <a:ext cx="2667000" cy="685800"/>
              </a:xfrm>
              <a:prstGeom prst="roundRect">
                <a:avLst/>
              </a:prstGeom>
              <a:solidFill>
                <a:srgbClr val="8BC858"/>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Arial" charset="0"/>
                  <a:ea typeface="ＭＳ Ｐゴシック" charset="-128"/>
                </a:endParaRPr>
              </a:p>
            </p:txBody>
          </p:sp>
          <p:sp>
            <p:nvSpPr>
              <p:cNvPr id="27" name="TextBox 26"/>
              <p:cNvSpPr txBox="1"/>
              <p:nvPr/>
            </p:nvSpPr>
            <p:spPr>
              <a:xfrm>
                <a:off x="3216594" y="1345911"/>
                <a:ext cx="2650808" cy="607455"/>
              </a:xfrm>
              <a:prstGeom prst="rect">
                <a:avLst/>
              </a:prstGeom>
              <a:solidFill>
                <a:srgbClr val="8BC858"/>
              </a:solidFill>
              <a:ln>
                <a:noFill/>
              </a:ln>
            </p:spPr>
            <p:txBody>
              <a:bodyPr wrap="square" rtlCol="0">
                <a:spAutoFit/>
              </a:bodyPr>
              <a:lstStyle/>
              <a:p>
                <a:pPr algn="ctr"/>
                <a:r>
                  <a:rPr lang="es-ES" sz="1400" dirty="0" smtClean="0">
                    <a:solidFill>
                      <a:schemeClr val="accent1"/>
                    </a:solidFill>
                  </a:rPr>
                  <a:t>Departamentos de gobierno</a:t>
                </a:r>
                <a:endParaRPr lang="es-ES" sz="1400" dirty="0">
                  <a:solidFill>
                    <a:schemeClr val="accent1"/>
                  </a:solidFill>
                </a:endParaRPr>
              </a:p>
            </p:txBody>
          </p:sp>
        </p:grpSp>
      </p:grpSp>
      <p:cxnSp>
        <p:nvCxnSpPr>
          <p:cNvPr id="49" name="Straight Arrow Connector 48"/>
          <p:cNvCxnSpPr/>
          <p:nvPr/>
        </p:nvCxnSpPr>
        <p:spPr bwMode="auto">
          <a:xfrm flipV="1">
            <a:off x="4807591" y="3505200"/>
            <a:ext cx="0" cy="45720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Straight Arrow Connector 50"/>
          <p:cNvCxnSpPr/>
          <p:nvPr/>
        </p:nvCxnSpPr>
        <p:spPr bwMode="auto">
          <a:xfrm flipV="1">
            <a:off x="3252927" y="3505200"/>
            <a:ext cx="404673" cy="45720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Straight Arrow Connector 52"/>
          <p:cNvCxnSpPr/>
          <p:nvPr/>
        </p:nvCxnSpPr>
        <p:spPr bwMode="auto">
          <a:xfrm flipH="1" flipV="1">
            <a:off x="5957583" y="3505201"/>
            <a:ext cx="366354" cy="476919"/>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Straight Arrow Connector 57"/>
          <p:cNvCxnSpPr/>
          <p:nvPr/>
        </p:nvCxnSpPr>
        <p:spPr bwMode="auto">
          <a:xfrm flipV="1">
            <a:off x="4807591" y="2057400"/>
            <a:ext cx="0" cy="45720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Straight Arrow Connector 58"/>
          <p:cNvCxnSpPr/>
          <p:nvPr/>
        </p:nvCxnSpPr>
        <p:spPr bwMode="auto">
          <a:xfrm flipV="1">
            <a:off x="1752600" y="3442302"/>
            <a:ext cx="1097494" cy="520098"/>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Straight Arrow Connector 61"/>
          <p:cNvCxnSpPr/>
          <p:nvPr/>
        </p:nvCxnSpPr>
        <p:spPr bwMode="auto">
          <a:xfrm flipH="1" flipV="1">
            <a:off x="6824016" y="3442303"/>
            <a:ext cx="1024584" cy="520097"/>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3360156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739062" cy="685800"/>
          </a:xfrm>
        </p:spPr>
        <p:txBody>
          <a:bodyPr/>
          <a:lstStyle/>
          <a:p>
            <a:r>
              <a:rPr lang="es-ES_tradnl" noProof="0" dirty="0" smtClean="0"/>
              <a:t>Conozca a su audiencia</a:t>
            </a:r>
            <a:endParaRPr lang="es-ES_tradnl" noProof="0" dirty="0"/>
          </a:p>
        </p:txBody>
      </p:sp>
      <p:sp>
        <p:nvSpPr>
          <p:cNvPr id="3" name="Content Placeholder 2"/>
          <p:cNvSpPr>
            <a:spLocks noGrp="1"/>
          </p:cNvSpPr>
          <p:nvPr>
            <p:ph idx="1"/>
          </p:nvPr>
        </p:nvSpPr>
        <p:spPr>
          <a:xfrm>
            <a:off x="914400" y="1524000"/>
            <a:ext cx="7729537" cy="5334000"/>
          </a:xfrm>
        </p:spPr>
        <p:txBody>
          <a:bodyPr/>
          <a:lstStyle/>
          <a:p>
            <a:pPr eaLnBrk="1" hangingPunct="1">
              <a:spcBef>
                <a:spcPts val="0"/>
              </a:spcBef>
              <a:spcAft>
                <a:spcPts val="1800"/>
              </a:spcAft>
              <a:buFont typeface="Wingdings" charset="0"/>
              <a:buChar char="n"/>
              <a:defRPr/>
            </a:pPr>
            <a:r>
              <a:rPr lang="es-ES_tradnl" sz="2800" noProof="0" dirty="0" smtClean="0"/>
              <a:t>¿Qué conocen/cuánto interés muestran en tu tema?</a:t>
            </a:r>
          </a:p>
          <a:p>
            <a:pPr eaLnBrk="1" hangingPunct="1">
              <a:spcBef>
                <a:spcPts val="0"/>
              </a:spcBef>
              <a:spcAft>
                <a:spcPts val="1800"/>
              </a:spcAft>
              <a:buFont typeface="Wingdings" charset="0"/>
              <a:buChar char="n"/>
              <a:defRPr/>
            </a:pPr>
            <a:r>
              <a:rPr lang="es-ES_tradnl" sz="2800" noProof="0" dirty="0" smtClean="0"/>
              <a:t>¿A quién escuchan?</a:t>
            </a:r>
          </a:p>
          <a:p>
            <a:pPr eaLnBrk="1" hangingPunct="1">
              <a:spcBef>
                <a:spcPts val="0"/>
              </a:spcBef>
              <a:spcAft>
                <a:spcPts val="1800"/>
              </a:spcAft>
              <a:buFont typeface="Wingdings" charset="0"/>
              <a:buChar char="n"/>
              <a:defRPr/>
            </a:pPr>
            <a:r>
              <a:rPr lang="es-ES_tradnl" sz="2800" noProof="0" dirty="0" smtClean="0"/>
              <a:t>¿Cómo obtienen información?</a:t>
            </a:r>
          </a:p>
          <a:p>
            <a:pPr eaLnBrk="1" hangingPunct="1">
              <a:spcBef>
                <a:spcPts val="0"/>
              </a:spcBef>
              <a:spcAft>
                <a:spcPts val="1800"/>
              </a:spcAft>
              <a:buFont typeface="Wingdings" charset="0"/>
              <a:buChar char="n"/>
              <a:defRPr/>
            </a:pPr>
            <a:r>
              <a:rPr lang="es-ES_tradnl" sz="2800" noProof="0" dirty="0" smtClean="0"/>
              <a:t>¿Qué los empuja o motiva?</a:t>
            </a:r>
          </a:p>
          <a:p>
            <a:pPr eaLnBrk="1" hangingPunct="1">
              <a:spcBef>
                <a:spcPts val="0"/>
              </a:spcBef>
              <a:spcAft>
                <a:spcPts val="1800"/>
              </a:spcAft>
              <a:buFont typeface="Wingdings" charset="0"/>
              <a:buChar char="n"/>
              <a:defRPr/>
            </a:pPr>
            <a:r>
              <a:rPr lang="es-ES_tradnl" sz="2800" noProof="0" dirty="0" smtClean="0"/>
              <a:t>¿Qué restricciones podrían enfrentar?</a:t>
            </a:r>
          </a:p>
          <a:p>
            <a:pPr eaLnBrk="1" hangingPunct="1">
              <a:spcBef>
                <a:spcPts val="0"/>
              </a:spcBef>
              <a:spcAft>
                <a:spcPts val="1800"/>
              </a:spcAft>
              <a:buFont typeface="Wingdings" charset="0"/>
              <a:buChar char="n"/>
              <a:defRPr/>
            </a:pPr>
            <a:r>
              <a:rPr lang="es-ES_tradnl" sz="2800" noProof="0" dirty="0" smtClean="0"/>
              <a:t>¿Tienen compromisos de los cuales sean responsables?</a:t>
            </a:r>
            <a:endParaRPr lang="es-ES_tradnl" noProof="0" dirty="0"/>
          </a:p>
        </p:txBody>
      </p:sp>
    </p:spTree>
    <p:extLst>
      <p:ext uri="{BB962C8B-B14F-4D97-AF65-F5344CB8AC3E}">
        <p14:creationId xmlns:p14="http://schemas.microsoft.com/office/powerpoint/2010/main" val="891762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454b2deb92fff6f61ae930d9df11628ff7277cbf"/>
</p:tagLst>
</file>

<file path=ppt/theme/theme1.xml><?xml version="1.0" encoding="utf-8"?>
<a:theme xmlns:a="http://schemas.openxmlformats.org/drawingml/2006/main" name="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docProps/app.xml><?xml version="1.0" encoding="utf-8"?>
<Properties xmlns="http://schemas.openxmlformats.org/officeDocument/2006/extended-properties" xmlns:vt="http://schemas.openxmlformats.org/officeDocument/2006/docPropsVTypes">
  <Template/>
  <TotalTime>8708</TotalTime>
  <Words>3038</Words>
  <Application>Microsoft Macintosh PowerPoint</Application>
  <PresentationFormat>On-screen Show (4:3)</PresentationFormat>
  <Paragraphs>223</Paragraphs>
  <Slides>16</Slides>
  <Notes>16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Arial Black</vt:lpstr>
      <vt:lpstr>Courier New</vt:lpstr>
      <vt:lpstr>MS PGothic</vt:lpstr>
      <vt:lpstr>ＭＳ Ｐゴシック</vt:lpstr>
      <vt:lpstr>Times New Roman</vt:lpstr>
      <vt:lpstr>Wingdings</vt:lpstr>
      <vt:lpstr>Arial</vt:lpstr>
      <vt:lpstr>Bold Stripes</vt:lpstr>
      <vt:lpstr>Comunicación estratégica I:  Meta de la política, audiencias &amp; objetivos</vt:lpstr>
      <vt:lpstr>Elementos claves de la comunicación estratégica</vt:lpstr>
      <vt:lpstr>¿Cuál es el objetivo de su política?</vt:lpstr>
      <vt:lpstr>Meta de la política vs. Meta del programa</vt:lpstr>
      <vt:lpstr>Identificar a las  audiencias</vt:lpstr>
      <vt:lpstr>Segmentar a su audiencia</vt:lpstr>
      <vt:lpstr>¿Quién es su posible audiencia?</vt:lpstr>
      <vt:lpstr>Mapa de la influencia en las Audiencias </vt:lpstr>
      <vt:lpstr>Conozca a su audiencia</vt:lpstr>
      <vt:lpstr>¿Cuáles son sus objetivos de comunicación?</vt:lpstr>
      <vt:lpstr>PowerPoint Presentation</vt:lpstr>
      <vt:lpstr>Objetivo de la Comunicación: </vt:lpstr>
      <vt:lpstr>Objetivo de la Comunicación:  </vt:lpstr>
      <vt:lpstr>Objetivos de la comunicación: </vt:lpstr>
      <vt:lpstr>PowerPoint Presentation</vt:lpstr>
      <vt:lpstr>Aprenda más</vt:lpstr>
    </vt:vector>
  </TitlesOfParts>
  <Company>PRB</Company>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PRB</dc:creator>
  <cp:lastModifiedBy>Gabriela Sanchez-Soto</cp:lastModifiedBy>
  <cp:revision>461</cp:revision>
  <cp:lastPrinted>2015-07-31T20:52:27Z</cp:lastPrinted>
  <dcterms:created xsi:type="dcterms:W3CDTF">2011-07-23T19:43:15Z</dcterms:created>
  <dcterms:modified xsi:type="dcterms:W3CDTF">2019-01-21T11:07:10Z</dcterms:modified>
</cp:coreProperties>
</file>