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90" r:id="rId1"/>
  </p:sldMasterIdLst>
  <p:notesMasterIdLst>
    <p:notesMasterId r:id="rId84"/>
  </p:notesMasterIdLst>
  <p:handoutMasterIdLst>
    <p:handoutMasterId r:id="rId85"/>
  </p:handoutMasterIdLst>
  <p:sldIdLst>
    <p:sldId id="598" r:id="rId2"/>
    <p:sldId id="268" r:id="rId3"/>
    <p:sldId id="269" r:id="rId4"/>
    <p:sldId id="270" r:id="rId5"/>
    <p:sldId id="273" r:id="rId6"/>
    <p:sldId id="275" r:id="rId7"/>
    <p:sldId id="276" r:id="rId8"/>
    <p:sldId id="280" r:id="rId9"/>
    <p:sldId id="581" r:id="rId10"/>
    <p:sldId id="539" r:id="rId11"/>
    <p:sldId id="535" r:id="rId12"/>
    <p:sldId id="601" r:id="rId13"/>
    <p:sldId id="284" r:id="rId14"/>
    <p:sldId id="293" r:id="rId15"/>
    <p:sldId id="285" r:id="rId16"/>
    <p:sldId id="286" r:id="rId17"/>
    <p:sldId id="294" r:id="rId18"/>
    <p:sldId id="287" r:id="rId19"/>
    <p:sldId id="288" r:id="rId20"/>
    <p:sldId id="289" r:id="rId21"/>
    <p:sldId id="558" r:id="rId22"/>
    <p:sldId id="296" r:id="rId23"/>
    <p:sldId id="298" r:id="rId24"/>
    <p:sldId id="602" r:id="rId25"/>
    <p:sldId id="320" r:id="rId26"/>
    <p:sldId id="321" r:id="rId27"/>
    <p:sldId id="322" r:id="rId28"/>
    <p:sldId id="323" r:id="rId29"/>
    <p:sldId id="324" r:id="rId30"/>
    <p:sldId id="325" r:id="rId31"/>
    <p:sldId id="326" r:id="rId32"/>
    <p:sldId id="327" r:id="rId33"/>
    <p:sldId id="328" r:id="rId34"/>
    <p:sldId id="329" r:id="rId35"/>
    <p:sldId id="330" r:id="rId36"/>
    <p:sldId id="331" r:id="rId37"/>
    <p:sldId id="332" r:id="rId38"/>
    <p:sldId id="333" r:id="rId39"/>
    <p:sldId id="337" r:id="rId40"/>
    <p:sldId id="559" r:id="rId41"/>
    <p:sldId id="335" r:id="rId42"/>
    <p:sldId id="336" r:id="rId43"/>
    <p:sldId id="603" r:id="rId44"/>
    <p:sldId id="278" r:id="rId45"/>
    <p:sldId id="279" r:id="rId46"/>
    <p:sldId id="605" r:id="rId47"/>
    <p:sldId id="281" r:id="rId48"/>
    <p:sldId id="282" r:id="rId49"/>
    <p:sldId id="283" r:id="rId50"/>
    <p:sldId id="606" r:id="rId51"/>
    <p:sldId id="607" r:id="rId52"/>
    <p:sldId id="608" r:id="rId53"/>
    <p:sldId id="609" r:id="rId54"/>
    <p:sldId id="610" r:id="rId55"/>
    <p:sldId id="611" r:id="rId56"/>
    <p:sldId id="290" r:id="rId57"/>
    <p:sldId id="291" r:id="rId58"/>
    <p:sldId id="292" r:id="rId59"/>
    <p:sldId id="612" r:id="rId60"/>
    <p:sldId id="560" r:id="rId61"/>
    <p:sldId id="615" r:id="rId62"/>
    <p:sldId id="299" r:id="rId63"/>
    <p:sldId id="613" r:id="rId64"/>
    <p:sldId id="295" r:id="rId65"/>
    <p:sldId id="303" r:id="rId66"/>
    <p:sldId id="614" r:id="rId67"/>
    <p:sldId id="300" r:id="rId68"/>
    <p:sldId id="561" r:id="rId69"/>
    <p:sldId id="604" r:id="rId70"/>
    <p:sldId id="258" r:id="rId71"/>
    <p:sldId id="259" r:id="rId72"/>
    <p:sldId id="277" r:id="rId73"/>
    <p:sldId id="616" r:id="rId74"/>
    <p:sldId id="271" r:id="rId75"/>
    <p:sldId id="261" r:id="rId76"/>
    <p:sldId id="562" r:id="rId77"/>
    <p:sldId id="617" r:id="rId78"/>
    <p:sldId id="274" r:id="rId79"/>
    <p:sldId id="263" r:id="rId80"/>
    <p:sldId id="264" r:id="rId81"/>
    <p:sldId id="619" r:id="rId82"/>
    <p:sldId id="596" r:id="rId83"/>
  </p:sldIdLst>
  <p:sldSz cx="9144000" cy="6858000" type="screen4x3"/>
  <p:notesSz cx="6858000" cy="9144000"/>
  <p:defaultTextStyle>
    <a:defPPr>
      <a:defRPr lang="en-US"/>
    </a:defPPr>
    <a:lvl1pPr algn="l" rtl="0" eaLnBrk="0" fontAlgn="base" hangingPunct="0">
      <a:spcBef>
        <a:spcPct val="0"/>
      </a:spcBef>
      <a:spcAft>
        <a:spcPct val="0"/>
      </a:spcAft>
      <a:defRPr sz="2000" kern="1200">
        <a:solidFill>
          <a:schemeClr val="tx1"/>
        </a:solidFill>
        <a:latin typeface="Times New Roman" panose="02020603050405020304" pitchFamily="18" charset="0"/>
        <a:ea typeface="MS PGothic" panose="020B0600070205080204" pitchFamily="34" charset="-128"/>
        <a:cs typeface="+mn-cs"/>
      </a:defRPr>
    </a:lvl1pPr>
    <a:lvl2pPr marL="457200" algn="l" rtl="0" eaLnBrk="0" fontAlgn="base" hangingPunct="0">
      <a:spcBef>
        <a:spcPct val="0"/>
      </a:spcBef>
      <a:spcAft>
        <a:spcPct val="0"/>
      </a:spcAft>
      <a:defRPr sz="2000" kern="1200">
        <a:solidFill>
          <a:schemeClr val="tx1"/>
        </a:solidFill>
        <a:latin typeface="Times New Roman" panose="02020603050405020304" pitchFamily="18" charset="0"/>
        <a:ea typeface="MS PGothic" panose="020B0600070205080204" pitchFamily="34" charset="-128"/>
        <a:cs typeface="+mn-cs"/>
      </a:defRPr>
    </a:lvl2pPr>
    <a:lvl3pPr marL="914400" algn="l" rtl="0" eaLnBrk="0" fontAlgn="base" hangingPunct="0">
      <a:spcBef>
        <a:spcPct val="0"/>
      </a:spcBef>
      <a:spcAft>
        <a:spcPct val="0"/>
      </a:spcAft>
      <a:defRPr sz="2000" kern="1200">
        <a:solidFill>
          <a:schemeClr val="tx1"/>
        </a:solidFill>
        <a:latin typeface="Times New Roman" panose="02020603050405020304" pitchFamily="18" charset="0"/>
        <a:ea typeface="MS PGothic" panose="020B0600070205080204" pitchFamily="34" charset="-128"/>
        <a:cs typeface="+mn-cs"/>
      </a:defRPr>
    </a:lvl3pPr>
    <a:lvl4pPr marL="1371600" algn="l" rtl="0" eaLnBrk="0" fontAlgn="base" hangingPunct="0">
      <a:spcBef>
        <a:spcPct val="0"/>
      </a:spcBef>
      <a:spcAft>
        <a:spcPct val="0"/>
      </a:spcAft>
      <a:defRPr sz="2000" kern="1200">
        <a:solidFill>
          <a:schemeClr val="tx1"/>
        </a:solidFill>
        <a:latin typeface="Times New Roman" panose="02020603050405020304" pitchFamily="18" charset="0"/>
        <a:ea typeface="MS PGothic" panose="020B0600070205080204" pitchFamily="34" charset="-128"/>
        <a:cs typeface="+mn-cs"/>
      </a:defRPr>
    </a:lvl4pPr>
    <a:lvl5pPr marL="1828800" algn="l" rtl="0" eaLnBrk="0" fontAlgn="base" hangingPunct="0">
      <a:spcBef>
        <a:spcPct val="0"/>
      </a:spcBef>
      <a:spcAft>
        <a:spcPct val="0"/>
      </a:spcAft>
      <a:defRPr sz="2000" kern="1200">
        <a:solidFill>
          <a:schemeClr val="tx1"/>
        </a:solidFill>
        <a:latin typeface="Times New Roman" panose="02020603050405020304" pitchFamily="18" charset="0"/>
        <a:ea typeface="MS PGothic" panose="020B0600070205080204" pitchFamily="34" charset="-128"/>
        <a:cs typeface="+mn-cs"/>
      </a:defRPr>
    </a:lvl5pPr>
    <a:lvl6pPr marL="2286000" algn="l" defTabSz="914400" rtl="0" eaLnBrk="1" latinLnBrk="0" hangingPunct="1">
      <a:defRPr sz="2000" kern="1200">
        <a:solidFill>
          <a:schemeClr val="tx1"/>
        </a:solidFill>
        <a:latin typeface="Times New Roman" panose="02020603050405020304" pitchFamily="18" charset="0"/>
        <a:ea typeface="MS PGothic" panose="020B0600070205080204" pitchFamily="34" charset="-128"/>
        <a:cs typeface="+mn-cs"/>
      </a:defRPr>
    </a:lvl6pPr>
    <a:lvl7pPr marL="2743200" algn="l" defTabSz="914400" rtl="0" eaLnBrk="1" latinLnBrk="0" hangingPunct="1">
      <a:defRPr sz="2000" kern="1200">
        <a:solidFill>
          <a:schemeClr val="tx1"/>
        </a:solidFill>
        <a:latin typeface="Times New Roman" panose="02020603050405020304" pitchFamily="18" charset="0"/>
        <a:ea typeface="MS PGothic" panose="020B0600070205080204" pitchFamily="34" charset="-128"/>
        <a:cs typeface="+mn-cs"/>
      </a:defRPr>
    </a:lvl7pPr>
    <a:lvl8pPr marL="3200400" algn="l" defTabSz="914400" rtl="0" eaLnBrk="1" latinLnBrk="0" hangingPunct="1">
      <a:defRPr sz="2000" kern="1200">
        <a:solidFill>
          <a:schemeClr val="tx1"/>
        </a:solidFill>
        <a:latin typeface="Times New Roman" panose="02020603050405020304" pitchFamily="18" charset="0"/>
        <a:ea typeface="MS PGothic" panose="020B0600070205080204" pitchFamily="34" charset="-128"/>
        <a:cs typeface="+mn-cs"/>
      </a:defRPr>
    </a:lvl8pPr>
    <a:lvl9pPr marL="3657600" algn="l" defTabSz="914400" rtl="0" eaLnBrk="1" latinLnBrk="0" hangingPunct="1">
      <a:defRPr sz="2000" kern="1200">
        <a:solidFill>
          <a:schemeClr val="tx1"/>
        </a:solidFill>
        <a:latin typeface="Times New Roman" panose="02020603050405020304" pitchFamily="18"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issa Yeakey"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66BC29"/>
    <a:srgbClr val="D6492A"/>
    <a:srgbClr val="C79316"/>
    <a:srgbClr val="33C9D1"/>
    <a:srgbClr val="FF6666"/>
    <a:srgbClr val="FF0066"/>
    <a:srgbClr val="00FF99"/>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92"/>
    <p:restoredTop sz="70915" autoAdjust="0"/>
  </p:normalViewPr>
  <p:slideViewPr>
    <p:cSldViewPr>
      <p:cViewPr>
        <p:scale>
          <a:sx n="100" d="100"/>
          <a:sy n="100" d="100"/>
        </p:scale>
        <p:origin x="3984" y="440"/>
      </p:cViewPr>
      <p:guideLst>
        <p:guide orient="horz" pos="2160"/>
        <p:guide pos="2880"/>
      </p:guideLst>
    </p:cSldViewPr>
  </p:slideViewPr>
  <p:outlineViewPr>
    <p:cViewPr>
      <p:scale>
        <a:sx n="33" d="100"/>
        <a:sy n="33" d="100"/>
      </p:scale>
      <p:origin x="0" y="0"/>
    </p:cViewPr>
  </p:outlineViewPr>
  <p:notesTextViewPr>
    <p:cViewPr>
      <p:scale>
        <a:sx n="200" d="100"/>
        <a:sy n="2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90"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notesMaster" Target="notesMasters/notesMaster1.xml"/><Relationship Id="rId85" Type="http://schemas.openxmlformats.org/officeDocument/2006/relationships/handoutMaster" Target="handoutMasters/handoutMaster1.xml"/><Relationship Id="rId86" Type="http://schemas.openxmlformats.org/officeDocument/2006/relationships/commentAuthors" Target="commentAuthors.xml"/><Relationship Id="rId87" Type="http://schemas.openxmlformats.org/officeDocument/2006/relationships/presProps" Target="presProps.xml"/><Relationship Id="rId88" Type="http://schemas.openxmlformats.org/officeDocument/2006/relationships/viewProps" Target="viewProps.xml"/><Relationship Id="rId89"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7D9946F-BD37-504C-93FD-1DAF784BBEF6}" type="doc">
      <dgm:prSet loTypeId="urn:microsoft.com/office/officeart/2005/8/layout/chevron1" loCatId="list" qsTypeId="urn:microsoft.com/office/officeart/2005/8/quickstyle/simple4" qsCatId="simple" csTypeId="urn:microsoft.com/office/officeart/2005/8/colors/accent1_2" csCatId="accent1" phldr="1"/>
      <dgm:spPr/>
      <dgm:t>
        <a:bodyPr/>
        <a:lstStyle/>
        <a:p>
          <a:endParaRPr lang="en-US"/>
        </a:p>
      </dgm:t>
    </dgm:pt>
    <dgm:pt modelId="{89D6B739-E677-5A47-B0E9-CED72A7936F6}">
      <dgm:prSet/>
      <dgm:spPr>
        <a:solidFill>
          <a:srgbClr val="66BC29"/>
        </a:solidFill>
        <a:effectLst/>
      </dgm:spPr>
      <dgm:t>
        <a:bodyPr/>
        <a:lstStyle/>
        <a:p>
          <a:pPr rtl="0"/>
          <a:r>
            <a:rPr lang="es-ES" noProof="0" dirty="0" smtClean="0"/>
            <a:t>Impacto</a:t>
          </a:r>
          <a:endParaRPr lang="es-ES" noProof="0" dirty="0"/>
        </a:p>
      </dgm:t>
    </dgm:pt>
    <dgm:pt modelId="{43ADED91-825A-3745-862A-AB099B9DA0AD}" type="parTrans" cxnId="{51179D23-2FFB-B34F-94E8-DA7E5E3A907B}">
      <dgm:prSet/>
      <dgm:spPr/>
      <dgm:t>
        <a:bodyPr/>
        <a:lstStyle/>
        <a:p>
          <a:endParaRPr lang="en-US"/>
        </a:p>
      </dgm:t>
    </dgm:pt>
    <dgm:pt modelId="{B0012BE7-B104-C044-AF36-22F40501E482}" type="sibTrans" cxnId="{51179D23-2FFB-B34F-94E8-DA7E5E3A907B}">
      <dgm:prSet/>
      <dgm:spPr/>
      <dgm:t>
        <a:bodyPr/>
        <a:lstStyle/>
        <a:p>
          <a:endParaRPr lang="en-US"/>
        </a:p>
      </dgm:t>
    </dgm:pt>
    <dgm:pt modelId="{939CEFA0-E0F9-5E43-A7A0-44788F851983}">
      <dgm:prSet/>
      <dgm:spPr>
        <a:solidFill>
          <a:srgbClr val="66BC29"/>
        </a:solidFill>
        <a:effectLst/>
      </dgm:spPr>
      <dgm:t>
        <a:bodyPr/>
        <a:lstStyle/>
        <a:p>
          <a:pPr rtl="0"/>
          <a:r>
            <a:rPr lang="es-ES" noProof="0" dirty="0" smtClean="0"/>
            <a:t>Retención</a:t>
          </a:r>
          <a:endParaRPr lang="es-ES" noProof="0" dirty="0"/>
        </a:p>
      </dgm:t>
    </dgm:pt>
    <dgm:pt modelId="{8405821C-4942-1643-9744-3EDE7909DE43}" type="parTrans" cxnId="{F051203D-4561-564C-8095-9B16999D3C0D}">
      <dgm:prSet/>
      <dgm:spPr/>
      <dgm:t>
        <a:bodyPr/>
        <a:lstStyle/>
        <a:p>
          <a:endParaRPr lang="en-US"/>
        </a:p>
      </dgm:t>
    </dgm:pt>
    <dgm:pt modelId="{1389FFF0-CD50-7F4A-92CA-F3C763C8AEBD}" type="sibTrans" cxnId="{F051203D-4561-564C-8095-9B16999D3C0D}">
      <dgm:prSet/>
      <dgm:spPr/>
      <dgm:t>
        <a:bodyPr/>
        <a:lstStyle/>
        <a:p>
          <a:endParaRPr lang="en-US"/>
        </a:p>
      </dgm:t>
    </dgm:pt>
    <dgm:pt modelId="{D69AF0CB-2D85-B948-9742-46DEFC4082EE}">
      <dgm:prSet/>
      <dgm:spPr>
        <a:solidFill>
          <a:srgbClr val="66BC29"/>
        </a:solidFill>
        <a:effectLst/>
      </dgm:spPr>
      <dgm:t>
        <a:bodyPr/>
        <a:lstStyle/>
        <a:p>
          <a:pPr rtl="0"/>
          <a:r>
            <a:rPr lang="es-ES" noProof="0" dirty="0" smtClean="0"/>
            <a:t>Cambio </a:t>
          </a:r>
          <a:r>
            <a:rPr lang="es-ES" noProof="0" dirty="0" smtClean="0"/>
            <a:t>de</a:t>
          </a:r>
          <a:r>
            <a:rPr lang="es-ES" baseline="0" noProof="0" dirty="0"/>
            <a:t> </a:t>
          </a:r>
          <a:r>
            <a:rPr lang="es-ES" baseline="0" noProof="0" dirty="0" smtClean="0"/>
            <a:t>conducta</a:t>
          </a:r>
          <a:endParaRPr lang="es-ES" noProof="0" dirty="0" smtClean="0"/>
        </a:p>
      </dgm:t>
    </dgm:pt>
    <dgm:pt modelId="{330B0F45-DE32-0342-9EBD-E99F77EEFF6B}" type="parTrans" cxnId="{7E95D5D8-0597-434C-AAB0-0871BEAB8A7B}">
      <dgm:prSet/>
      <dgm:spPr/>
      <dgm:t>
        <a:bodyPr/>
        <a:lstStyle/>
        <a:p>
          <a:endParaRPr lang="en-US"/>
        </a:p>
      </dgm:t>
    </dgm:pt>
    <dgm:pt modelId="{DB2DACBC-BF8F-8542-9B74-04E1673FAAE9}" type="sibTrans" cxnId="{7E95D5D8-0597-434C-AAB0-0871BEAB8A7B}">
      <dgm:prSet/>
      <dgm:spPr/>
      <dgm:t>
        <a:bodyPr/>
        <a:lstStyle/>
        <a:p>
          <a:endParaRPr lang="en-US"/>
        </a:p>
      </dgm:t>
    </dgm:pt>
    <dgm:pt modelId="{029655A2-5293-3A4A-920C-0958DA81FFFF}" type="pres">
      <dgm:prSet presAssocID="{57D9946F-BD37-504C-93FD-1DAF784BBEF6}" presName="Name0" presStyleCnt="0">
        <dgm:presLayoutVars>
          <dgm:dir/>
          <dgm:animLvl val="lvl"/>
          <dgm:resizeHandles val="exact"/>
        </dgm:presLayoutVars>
      </dgm:prSet>
      <dgm:spPr/>
      <dgm:t>
        <a:bodyPr/>
        <a:lstStyle/>
        <a:p>
          <a:endParaRPr lang="en-US"/>
        </a:p>
      </dgm:t>
    </dgm:pt>
    <dgm:pt modelId="{B0047B62-C4F9-9543-95B9-68D47A2E2F27}" type="pres">
      <dgm:prSet presAssocID="{89D6B739-E677-5A47-B0E9-CED72A7936F6}" presName="parTxOnly" presStyleLbl="node1" presStyleIdx="0" presStyleCnt="3" custScaleY="118409">
        <dgm:presLayoutVars>
          <dgm:chMax val="0"/>
          <dgm:chPref val="0"/>
          <dgm:bulletEnabled val="1"/>
        </dgm:presLayoutVars>
      </dgm:prSet>
      <dgm:spPr/>
      <dgm:t>
        <a:bodyPr/>
        <a:lstStyle/>
        <a:p>
          <a:endParaRPr lang="en-US"/>
        </a:p>
      </dgm:t>
    </dgm:pt>
    <dgm:pt modelId="{88D20A2F-692F-4941-8BA8-27FED2363EE8}" type="pres">
      <dgm:prSet presAssocID="{B0012BE7-B104-C044-AF36-22F40501E482}" presName="parTxOnlySpace" presStyleCnt="0"/>
      <dgm:spPr/>
    </dgm:pt>
    <dgm:pt modelId="{9141B56E-877F-384E-BB10-5743C76392F5}" type="pres">
      <dgm:prSet presAssocID="{939CEFA0-E0F9-5E43-A7A0-44788F851983}" presName="parTxOnly" presStyleLbl="node1" presStyleIdx="1" presStyleCnt="3" custScaleY="118409">
        <dgm:presLayoutVars>
          <dgm:chMax val="0"/>
          <dgm:chPref val="0"/>
          <dgm:bulletEnabled val="1"/>
        </dgm:presLayoutVars>
      </dgm:prSet>
      <dgm:spPr/>
      <dgm:t>
        <a:bodyPr/>
        <a:lstStyle/>
        <a:p>
          <a:endParaRPr lang="en-US"/>
        </a:p>
      </dgm:t>
    </dgm:pt>
    <dgm:pt modelId="{4E64B388-FC3D-3D40-8FAE-5096A26D53F6}" type="pres">
      <dgm:prSet presAssocID="{1389FFF0-CD50-7F4A-92CA-F3C763C8AEBD}" presName="parTxOnlySpace" presStyleCnt="0"/>
      <dgm:spPr/>
    </dgm:pt>
    <dgm:pt modelId="{B160D62B-02C5-DA40-9D29-65728B4C7F6D}" type="pres">
      <dgm:prSet presAssocID="{D69AF0CB-2D85-B948-9742-46DEFC4082EE}" presName="parTxOnly" presStyleLbl="node1" presStyleIdx="2" presStyleCnt="3" custScaleY="118409">
        <dgm:presLayoutVars>
          <dgm:chMax val="0"/>
          <dgm:chPref val="0"/>
          <dgm:bulletEnabled val="1"/>
        </dgm:presLayoutVars>
      </dgm:prSet>
      <dgm:spPr/>
      <dgm:t>
        <a:bodyPr/>
        <a:lstStyle/>
        <a:p>
          <a:endParaRPr lang="en-US"/>
        </a:p>
      </dgm:t>
    </dgm:pt>
  </dgm:ptLst>
  <dgm:cxnLst>
    <dgm:cxn modelId="{7E95D5D8-0597-434C-AAB0-0871BEAB8A7B}" srcId="{57D9946F-BD37-504C-93FD-1DAF784BBEF6}" destId="{D69AF0CB-2D85-B948-9742-46DEFC4082EE}" srcOrd="2" destOrd="0" parTransId="{330B0F45-DE32-0342-9EBD-E99F77EEFF6B}" sibTransId="{DB2DACBC-BF8F-8542-9B74-04E1673FAAE9}"/>
    <dgm:cxn modelId="{478EEDA4-D2C6-214C-A6E5-2FC6223BC302}" type="presOf" srcId="{D69AF0CB-2D85-B948-9742-46DEFC4082EE}" destId="{B160D62B-02C5-DA40-9D29-65728B4C7F6D}" srcOrd="0" destOrd="0" presId="urn:microsoft.com/office/officeart/2005/8/layout/chevron1"/>
    <dgm:cxn modelId="{3F046226-F7F6-4A4D-B971-D3371993ED0B}" type="presOf" srcId="{939CEFA0-E0F9-5E43-A7A0-44788F851983}" destId="{9141B56E-877F-384E-BB10-5743C76392F5}" srcOrd="0" destOrd="0" presId="urn:microsoft.com/office/officeart/2005/8/layout/chevron1"/>
    <dgm:cxn modelId="{883F1723-EE6F-6E4B-8B5B-6CE582CDB6B4}" type="presOf" srcId="{57D9946F-BD37-504C-93FD-1DAF784BBEF6}" destId="{029655A2-5293-3A4A-920C-0958DA81FFFF}" srcOrd="0" destOrd="0" presId="urn:microsoft.com/office/officeart/2005/8/layout/chevron1"/>
    <dgm:cxn modelId="{F221D19F-426B-3042-A328-DC9D13501A11}" type="presOf" srcId="{89D6B739-E677-5A47-B0E9-CED72A7936F6}" destId="{B0047B62-C4F9-9543-95B9-68D47A2E2F27}" srcOrd="0" destOrd="0" presId="urn:microsoft.com/office/officeart/2005/8/layout/chevron1"/>
    <dgm:cxn modelId="{51179D23-2FFB-B34F-94E8-DA7E5E3A907B}" srcId="{57D9946F-BD37-504C-93FD-1DAF784BBEF6}" destId="{89D6B739-E677-5A47-B0E9-CED72A7936F6}" srcOrd="0" destOrd="0" parTransId="{43ADED91-825A-3745-862A-AB099B9DA0AD}" sibTransId="{B0012BE7-B104-C044-AF36-22F40501E482}"/>
    <dgm:cxn modelId="{F051203D-4561-564C-8095-9B16999D3C0D}" srcId="{57D9946F-BD37-504C-93FD-1DAF784BBEF6}" destId="{939CEFA0-E0F9-5E43-A7A0-44788F851983}" srcOrd="1" destOrd="0" parTransId="{8405821C-4942-1643-9744-3EDE7909DE43}" sibTransId="{1389FFF0-CD50-7F4A-92CA-F3C763C8AEBD}"/>
    <dgm:cxn modelId="{8A224B35-D6EE-DA47-9F0C-C9E81F61257B}" type="presParOf" srcId="{029655A2-5293-3A4A-920C-0958DA81FFFF}" destId="{B0047B62-C4F9-9543-95B9-68D47A2E2F27}" srcOrd="0" destOrd="0" presId="urn:microsoft.com/office/officeart/2005/8/layout/chevron1"/>
    <dgm:cxn modelId="{423FDCEB-D8BB-DC48-BE24-69B8DF74265C}" type="presParOf" srcId="{029655A2-5293-3A4A-920C-0958DA81FFFF}" destId="{88D20A2F-692F-4941-8BA8-27FED2363EE8}" srcOrd="1" destOrd="0" presId="urn:microsoft.com/office/officeart/2005/8/layout/chevron1"/>
    <dgm:cxn modelId="{BD458B04-8E88-114D-A7F6-9092AAF8D619}" type="presParOf" srcId="{029655A2-5293-3A4A-920C-0958DA81FFFF}" destId="{9141B56E-877F-384E-BB10-5743C76392F5}" srcOrd="2" destOrd="0" presId="urn:microsoft.com/office/officeart/2005/8/layout/chevron1"/>
    <dgm:cxn modelId="{5C010002-6A50-AB40-BB0E-C2EC97AB0BE0}" type="presParOf" srcId="{029655A2-5293-3A4A-920C-0958DA81FFFF}" destId="{4E64B388-FC3D-3D40-8FAE-5096A26D53F6}" srcOrd="3" destOrd="0" presId="urn:microsoft.com/office/officeart/2005/8/layout/chevron1"/>
    <dgm:cxn modelId="{DB07FE0A-D97D-FD43-8CC6-B0A211F825DE}" type="presParOf" srcId="{029655A2-5293-3A4A-920C-0958DA81FFFF}" destId="{B160D62B-02C5-DA40-9D29-65728B4C7F6D}" srcOrd="4" destOrd="0" presId="urn:microsoft.com/office/officeart/2005/8/layout/chevron1"/>
  </dgm:cxnLst>
  <dgm:bg>
    <a:solidFill>
      <a:schemeClr val="accent1"/>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047B62-C4F9-9543-95B9-68D47A2E2F27}">
      <dsp:nvSpPr>
        <dsp:cNvPr id="0" name=""/>
        <dsp:cNvSpPr/>
      </dsp:nvSpPr>
      <dsp:spPr>
        <a:xfrm>
          <a:off x="2078" y="665802"/>
          <a:ext cx="2531835" cy="1199168"/>
        </a:xfrm>
        <a:prstGeom prst="chevron">
          <a:avLst/>
        </a:prstGeom>
        <a:solidFill>
          <a:srgbClr val="66BC29"/>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4011" tIns="28004" rIns="28004" bIns="28004" numCol="1" spcCol="1270" anchor="ctr" anchorCtr="0">
          <a:noAutofit/>
        </a:bodyPr>
        <a:lstStyle/>
        <a:p>
          <a:pPr lvl="0" algn="ctr" defTabSz="933450" rtl="0">
            <a:lnSpc>
              <a:spcPct val="90000"/>
            </a:lnSpc>
            <a:spcBef>
              <a:spcPct val="0"/>
            </a:spcBef>
            <a:spcAft>
              <a:spcPct val="35000"/>
            </a:spcAft>
          </a:pPr>
          <a:r>
            <a:rPr lang="es-ES" sz="2100" kern="1200" noProof="0" dirty="0" smtClean="0"/>
            <a:t>Impacto</a:t>
          </a:r>
          <a:endParaRPr lang="es-ES" sz="2100" kern="1200" noProof="0" dirty="0"/>
        </a:p>
      </dsp:txBody>
      <dsp:txXfrm>
        <a:off x="601662" y="665802"/>
        <a:ext cx="1332667" cy="1199168"/>
      </dsp:txXfrm>
    </dsp:sp>
    <dsp:sp modelId="{9141B56E-877F-384E-BB10-5743C76392F5}">
      <dsp:nvSpPr>
        <dsp:cNvPr id="0" name=""/>
        <dsp:cNvSpPr/>
      </dsp:nvSpPr>
      <dsp:spPr>
        <a:xfrm>
          <a:off x="2280730" y="665802"/>
          <a:ext cx="2531835" cy="1199168"/>
        </a:xfrm>
        <a:prstGeom prst="chevron">
          <a:avLst/>
        </a:prstGeom>
        <a:solidFill>
          <a:srgbClr val="66BC29"/>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4011" tIns="28004" rIns="28004" bIns="28004" numCol="1" spcCol="1270" anchor="ctr" anchorCtr="0">
          <a:noAutofit/>
        </a:bodyPr>
        <a:lstStyle/>
        <a:p>
          <a:pPr lvl="0" algn="ctr" defTabSz="933450" rtl="0">
            <a:lnSpc>
              <a:spcPct val="90000"/>
            </a:lnSpc>
            <a:spcBef>
              <a:spcPct val="0"/>
            </a:spcBef>
            <a:spcAft>
              <a:spcPct val="35000"/>
            </a:spcAft>
          </a:pPr>
          <a:r>
            <a:rPr lang="es-ES" sz="2100" kern="1200" noProof="0" dirty="0" smtClean="0"/>
            <a:t>Retención</a:t>
          </a:r>
          <a:endParaRPr lang="es-ES" sz="2100" kern="1200" noProof="0" dirty="0"/>
        </a:p>
      </dsp:txBody>
      <dsp:txXfrm>
        <a:off x="2880314" y="665802"/>
        <a:ext cx="1332667" cy="1199168"/>
      </dsp:txXfrm>
    </dsp:sp>
    <dsp:sp modelId="{B160D62B-02C5-DA40-9D29-65728B4C7F6D}">
      <dsp:nvSpPr>
        <dsp:cNvPr id="0" name=""/>
        <dsp:cNvSpPr/>
      </dsp:nvSpPr>
      <dsp:spPr>
        <a:xfrm>
          <a:off x="4559382" y="665802"/>
          <a:ext cx="2531835" cy="1199168"/>
        </a:xfrm>
        <a:prstGeom prst="chevron">
          <a:avLst/>
        </a:prstGeom>
        <a:solidFill>
          <a:srgbClr val="66BC29"/>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4011" tIns="28004" rIns="28004" bIns="28004" numCol="1" spcCol="1270" anchor="ctr" anchorCtr="0">
          <a:noAutofit/>
        </a:bodyPr>
        <a:lstStyle/>
        <a:p>
          <a:pPr lvl="0" algn="ctr" defTabSz="933450" rtl="0">
            <a:lnSpc>
              <a:spcPct val="90000"/>
            </a:lnSpc>
            <a:spcBef>
              <a:spcPct val="0"/>
            </a:spcBef>
            <a:spcAft>
              <a:spcPct val="35000"/>
            </a:spcAft>
          </a:pPr>
          <a:r>
            <a:rPr lang="es-ES" sz="2100" kern="1200" noProof="0" dirty="0" smtClean="0"/>
            <a:t>Cambio </a:t>
          </a:r>
          <a:r>
            <a:rPr lang="es-ES" sz="2100" kern="1200" noProof="0" dirty="0" smtClean="0"/>
            <a:t>de</a:t>
          </a:r>
          <a:r>
            <a:rPr lang="es-ES" sz="2100" kern="1200" baseline="0" noProof="0" dirty="0"/>
            <a:t> </a:t>
          </a:r>
          <a:r>
            <a:rPr lang="es-ES" sz="2100" kern="1200" baseline="0" noProof="0" dirty="0" smtClean="0"/>
            <a:t>conducta</a:t>
          </a:r>
          <a:endParaRPr lang="es-ES" sz="2100" kern="1200" noProof="0" dirty="0" smtClean="0"/>
        </a:p>
      </dsp:txBody>
      <dsp:txXfrm>
        <a:off x="5158966" y="665802"/>
        <a:ext cx="1332667" cy="1199168"/>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44728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idx="2"/>
          </p:nvPr>
        </p:nvSpPr>
        <p:spPr bwMode="auto">
          <a:xfrm>
            <a:off x="1143000" y="685800"/>
            <a:ext cx="4572000" cy="34290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2051" name="Rectangle 3">
            <a:extLst>
              <a:ext uri="{FF2B5EF4-FFF2-40B4-BE49-F238E27FC236}">
                <a16:creationId xmlns:a16="http://schemas.microsoft.com/office/drawing/2014/main" xmlns="" id="{0F4BF00F-6265-4A1D-A4A9-03F91A6785D6}"/>
              </a:ext>
            </a:extLst>
          </p:cNvPr>
          <p:cNvSpPr>
            <a:spLocks noGrp="1" noChangeArrowheads="1"/>
          </p:cNvSpPr>
          <p:nvPr>
            <p:ph type="body" sz="quarter" idx="3"/>
          </p:nvPr>
        </p:nvSpPr>
        <p:spPr bwMode="auto">
          <a:xfrm>
            <a:off x="914400" y="4343400"/>
            <a:ext cx="5029200" cy="41148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noProof="0"/>
              <a:t>Click to edit Master notes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209924316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MS PGothic" panose="020B0600070205080204" pitchFamily="34" charset="-128"/>
        <a:cs typeface="MS PGothic" panose="020B0600070205080204" pitchFamily="34" charset="-128"/>
      </a:defRPr>
    </a:lvl1pPr>
    <a:lvl2pPr marL="457200" algn="l" rtl="0" eaLnBrk="0" fontAlgn="base" hangingPunct="0">
      <a:spcBef>
        <a:spcPct val="30000"/>
      </a:spcBef>
      <a:spcAft>
        <a:spcPct val="0"/>
      </a:spcAft>
      <a:defRPr sz="1200" kern="1200">
        <a:solidFill>
          <a:schemeClr val="tx1"/>
        </a:solidFill>
        <a:latin typeface="Times New Roman"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MS PGothic" panose="020B0600070205080204"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ChangeArrowheads="1" noTextEdit="1"/>
          </p:cNvSpPr>
          <p:nvPr>
            <p:ph type="sldImg"/>
          </p:nvPr>
        </p:nvSpPr>
        <p:spPr>
          <a:ln/>
        </p:spPr>
      </p:sp>
      <p:sp>
        <p:nvSpPr>
          <p:cNvPr id="2457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dirty="0" smtClean="0">
                <a:latin typeface="Times New Roman" panose="02020603050405020304" pitchFamily="18" charset="0"/>
              </a:rPr>
              <a:t>Esta presentación se centra en los cambios concretos que tú puedes realizar para escribir con mayor claridad ante</a:t>
            </a:r>
            <a:r>
              <a:rPr lang="es-ES" altLang="en-US" baseline="0" dirty="0" smtClean="0">
                <a:latin typeface="Times New Roman" panose="02020603050405020304" pitchFamily="18" charset="0"/>
              </a:rPr>
              <a:t> </a:t>
            </a:r>
            <a:r>
              <a:rPr lang="es-ES" altLang="en-US" dirty="0" smtClean="0">
                <a:latin typeface="Times New Roman" panose="02020603050405020304" pitchFamily="18" charset="0"/>
              </a:rPr>
              <a:t>audiencias políticas y las no técnicas. Una cosa es “redacción simple usando un lenguaje claro" y otra muy distinta escribir un contenido complejo y técnico de una manera simple que preserve el</a:t>
            </a:r>
            <a:r>
              <a:rPr lang="es-ES" altLang="en-US" baseline="0" dirty="0" smtClean="0">
                <a:latin typeface="Times New Roman" panose="02020603050405020304" pitchFamily="18" charset="0"/>
              </a:rPr>
              <a:t> </a:t>
            </a:r>
            <a:r>
              <a:rPr lang="es-ES" altLang="en-US" dirty="0" smtClean="0">
                <a:latin typeface="Times New Roman" panose="02020603050405020304" pitchFamily="18" charset="0"/>
              </a:rPr>
              <a:t>significado</a:t>
            </a:r>
            <a:r>
              <a:rPr lang="en-US" altLang="en-US" dirty="0" smtClean="0">
                <a:latin typeface="Times New Roman" panose="02020603050405020304" pitchFamily="18" charset="0"/>
              </a:rPr>
              <a:t>. </a:t>
            </a:r>
          </a:p>
        </p:txBody>
      </p:sp>
      <p:sp>
        <p:nvSpPr>
          <p:cNvPr id="24580" name="Slide Number Placeholder 3"/>
          <p:cNvSpPr>
            <a:spLocks noGrp="1"/>
          </p:cNvSpPr>
          <p:nvPr>
            <p:ph type="sldNum" sz="quarter" idx="4294967295"/>
          </p:nvPr>
        </p:nvSpPr>
        <p:spPr bwMode="auto">
          <a:xfrm>
            <a:off x="3886200" y="8686800"/>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Times New Roman" panose="02020603050405020304" pitchFamily="18" charset="0"/>
                <a:ea typeface="MS PGothic" panose="020B0600070205080204" pitchFamily="34" charset="-128"/>
              </a:defRPr>
            </a:lvl1pPr>
            <a:lvl2pPr marL="742950" indent="-285750">
              <a:defRPr sz="2000">
                <a:solidFill>
                  <a:schemeClr val="tx1"/>
                </a:solidFill>
                <a:latin typeface="Times New Roman" panose="02020603050405020304" pitchFamily="18" charset="0"/>
                <a:ea typeface="MS PGothic" panose="020B0600070205080204" pitchFamily="34" charset="-128"/>
              </a:defRPr>
            </a:lvl2pPr>
            <a:lvl3pPr marL="1143000" indent="-228600">
              <a:defRPr sz="2000">
                <a:solidFill>
                  <a:schemeClr val="tx1"/>
                </a:solidFill>
                <a:latin typeface="Times New Roman" panose="02020603050405020304" pitchFamily="18" charset="0"/>
                <a:ea typeface="MS PGothic" panose="020B0600070205080204" pitchFamily="34" charset="-128"/>
              </a:defRPr>
            </a:lvl3pPr>
            <a:lvl4pPr marL="1600200" indent="-228600">
              <a:defRPr sz="2000">
                <a:solidFill>
                  <a:schemeClr val="tx1"/>
                </a:solidFill>
                <a:latin typeface="Times New Roman" panose="02020603050405020304" pitchFamily="18" charset="0"/>
                <a:ea typeface="MS PGothic" panose="020B0600070205080204" pitchFamily="34" charset="-128"/>
              </a:defRPr>
            </a:lvl4pPr>
            <a:lvl5pPr marL="2057400" indent="-228600">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9pPr>
          </a:lstStyle>
          <a:p>
            <a:fld id="{539A0BC0-FB5C-493D-9BA9-C4B6F57F0175}" type="slidenum">
              <a:rPr lang="en-US" altLang="en-US" sz="1200">
                <a:latin typeface="Arial" panose="020B0604020202020204" pitchFamily="34" charset="0"/>
              </a:rPr>
              <a:pPr/>
              <a:t>1</a:t>
            </a:fld>
            <a:endParaRPr lang="en-US" altLang="en-US" sz="1200">
              <a:latin typeface="Arial" panose="020B0604020202020204" pitchFamily="34" charset="0"/>
            </a:endParaRPr>
          </a:p>
        </p:txBody>
      </p:sp>
    </p:spTree>
    <p:extLst>
      <p:ext uri="{BB962C8B-B14F-4D97-AF65-F5344CB8AC3E}">
        <p14:creationId xmlns:p14="http://schemas.microsoft.com/office/powerpoint/2010/main" val="25397871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ChangeArrowheads="1" noTextEdit="1"/>
          </p:cNvSpPr>
          <p:nvPr>
            <p:ph type="sldImg"/>
          </p:nvPr>
        </p:nvSpPr>
        <p:spPr>
          <a:ln/>
        </p:spPr>
      </p:sp>
      <p:sp>
        <p:nvSpPr>
          <p:cNvPr id="43011"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noProof="0" dirty="0" smtClean="0">
                <a:latin typeface="Times New Roman" panose="02020603050405020304" pitchFamily="18" charset="0"/>
              </a:rPr>
              <a:t>El impacto</a:t>
            </a:r>
            <a:r>
              <a:rPr lang="es-ES" altLang="en-US" baseline="0" noProof="0" dirty="0" smtClean="0">
                <a:latin typeface="Times New Roman" panose="02020603050405020304" pitchFamily="18" charset="0"/>
              </a:rPr>
              <a:t> es </a:t>
            </a:r>
            <a:r>
              <a:rPr lang="es-ES" altLang="en-US" noProof="0" dirty="0" smtClean="0">
                <a:latin typeface="Times New Roman" panose="02020603050405020304" pitchFamily="18" charset="0"/>
              </a:rPr>
              <a:t>importante porque sin impacto, no hay retención; sin retención, no hay acción.  No actúas si no recuerdas</a:t>
            </a:r>
            <a:r>
              <a:rPr lang="es-ES" altLang="en-US" baseline="0" noProof="0" dirty="0" smtClean="0">
                <a:latin typeface="Times New Roman" panose="02020603050405020304" pitchFamily="18" charset="0"/>
              </a:rPr>
              <a:t> </a:t>
            </a:r>
            <a:r>
              <a:rPr lang="es-ES" altLang="en-US" noProof="0" dirty="0" smtClean="0">
                <a:latin typeface="Times New Roman" panose="02020603050405020304" pitchFamily="18" charset="0"/>
              </a:rPr>
              <a:t>-  ¡NO PUEDES actuar sobre lo que no recuerdas!</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Cuando redactas un escrito dirigido a tomadores de decisiones, no te limitas a una mera descripción (donde el impacto no es crucial), sino que más bien tratar de influir, lo que significa</a:t>
            </a:r>
            <a:r>
              <a:rPr lang="es-ES" altLang="en-US" baseline="0" noProof="0" dirty="0" smtClean="0">
                <a:latin typeface="Times New Roman" panose="02020603050405020304" pitchFamily="18" charset="0"/>
              </a:rPr>
              <a:t> que el impacto es esencial.</a:t>
            </a:r>
            <a:endParaRPr lang="es-ES" altLang="en-US" noProof="0" dirty="0" smtClean="0">
              <a:latin typeface="Times New Roman" panose="02020603050405020304" pitchFamily="18" charset="0"/>
            </a:endParaRPr>
          </a:p>
        </p:txBody>
      </p:sp>
    </p:spTree>
    <p:extLst>
      <p:ext uri="{BB962C8B-B14F-4D97-AF65-F5344CB8AC3E}">
        <p14:creationId xmlns:p14="http://schemas.microsoft.com/office/powerpoint/2010/main" val="19437800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ChangeArrowheads="1" noTextEdit="1"/>
          </p:cNvSpPr>
          <p:nvPr>
            <p:ph type="sldImg"/>
          </p:nvPr>
        </p:nvSpPr>
        <p:spPr>
          <a:ln/>
        </p:spPr>
      </p:sp>
      <p:sp>
        <p:nvSpPr>
          <p:cNvPr id="4505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noProof="0" dirty="0" smtClean="0">
                <a:latin typeface="Times New Roman" panose="02020603050405020304" pitchFamily="18" charset="0"/>
              </a:rPr>
              <a:t>Estos cuatro elementos generan flor e impacto y dan lugar a la Redacción Conversacional.</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Hay más de cuatro elementos, pero estos son algunos de los desafíos más grandes</a:t>
            </a:r>
            <a:r>
              <a:rPr lang="es-ES" altLang="en-US" baseline="0" noProof="0" dirty="0" smtClean="0">
                <a:latin typeface="Times New Roman" panose="02020603050405020304" pitchFamily="18" charset="0"/>
              </a:rPr>
              <a:t> e </a:t>
            </a:r>
            <a:r>
              <a:rPr lang="es-ES" altLang="en-US" noProof="0" dirty="0" smtClean="0">
                <a:latin typeface="Times New Roman" panose="02020603050405020304" pitchFamily="18" charset="0"/>
              </a:rPr>
              <a:t>importantes en nuestra área de experticia técnica; Si puede dominar estos cuatro o incluso dos o tres elementos,  tu redacción mejorará de manera considerable. </a:t>
            </a:r>
          </a:p>
        </p:txBody>
      </p:sp>
    </p:spTree>
    <p:extLst>
      <p:ext uri="{BB962C8B-B14F-4D97-AF65-F5344CB8AC3E}">
        <p14:creationId xmlns:p14="http://schemas.microsoft.com/office/powerpoint/2010/main" val="5685375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ChangeArrowheads="1" noTextEdit="1"/>
          </p:cNvSpPr>
          <p:nvPr>
            <p:ph type="sldImg"/>
          </p:nvPr>
        </p:nvSpPr>
        <p:spPr>
          <a:ln/>
        </p:spPr>
      </p:sp>
      <p:sp>
        <p:nvSpPr>
          <p:cNvPr id="47107"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noProof="0" dirty="0" smtClean="0">
                <a:solidFill>
                  <a:srgbClr val="000090"/>
                </a:solidFill>
                <a:latin typeface="Cambria" panose="02040503050406030204" pitchFamily="18" charset="0"/>
              </a:rPr>
              <a:t>Iniciamos</a:t>
            </a:r>
            <a:r>
              <a:rPr lang="es-ES" altLang="en-US" baseline="0" noProof="0" dirty="0" smtClean="0">
                <a:solidFill>
                  <a:srgbClr val="000090"/>
                </a:solidFill>
                <a:latin typeface="Cambria" panose="02040503050406030204" pitchFamily="18" charset="0"/>
              </a:rPr>
              <a:t> con la variedad de enunciados. </a:t>
            </a:r>
            <a:endParaRPr lang="es-ES" altLang="en-US" noProof="0" dirty="0" smtClean="0">
              <a:latin typeface="Times New Roman" panose="02020603050405020304" pitchFamily="18" charset="0"/>
            </a:endParaRPr>
          </a:p>
        </p:txBody>
      </p:sp>
    </p:spTree>
    <p:extLst>
      <p:ext uri="{BB962C8B-B14F-4D97-AF65-F5344CB8AC3E}">
        <p14:creationId xmlns:p14="http://schemas.microsoft.com/office/powerpoint/2010/main" val="20650467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ChangeArrowheads="1" noTextEdit="1"/>
          </p:cNvSpPr>
          <p:nvPr>
            <p:ph type="sldImg"/>
          </p:nvPr>
        </p:nvSpPr>
        <p:spPr>
          <a:ln/>
        </p:spPr>
      </p:sp>
      <p:sp>
        <p:nvSpPr>
          <p:cNvPr id="49155"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0" lang="es-ES" altLang="en-US" sz="2800" b="0" i="0" u="none" strike="noStrike" kern="0" cap="none" spc="0" normalizeH="0" baseline="0" noProof="0" dirty="0" smtClean="0">
                <a:ln>
                  <a:noFill/>
                </a:ln>
                <a:solidFill>
                  <a:srgbClr val="000000"/>
                </a:solidFill>
                <a:effectLst/>
                <a:uLnTx/>
                <a:uFillTx/>
                <a:latin typeface="Arial"/>
                <a:ea typeface="+mn-ea"/>
              </a:rPr>
              <a:t>Existen dos tipos de oraciones en la redacción estándar</a:t>
            </a:r>
            <a:r>
              <a:rPr lang="es-ES" altLang="en-US" noProof="0" dirty="0" smtClean="0">
                <a:latin typeface="Times New Roman" panose="02020603050405020304" pitchFamily="18" charset="0"/>
              </a:rPr>
              <a:t>. El primero son</a:t>
            </a:r>
            <a:r>
              <a:rPr lang="es-ES" altLang="en-US" baseline="0" noProof="0" dirty="0" smtClean="0">
                <a:latin typeface="Times New Roman" panose="02020603050405020304" pitchFamily="18" charset="0"/>
              </a:rPr>
              <a:t> las oraciones solas, independientes o principales que constan de sujeto, verbo y objeto. </a:t>
            </a:r>
            <a:endParaRPr lang="es-ES" altLang="en-US" noProof="0" dirty="0" smtClean="0">
              <a:latin typeface="Times New Roman" panose="02020603050405020304" pitchFamily="18" charset="0"/>
            </a:endParaRP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Acá un ejemplo– El ministerio aprobó los programas. </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[Clic] ¿Cuál es el sujeto? [Hacer clic para que la animación encierre</a:t>
            </a:r>
            <a:r>
              <a:rPr lang="es-ES" altLang="en-US" baseline="0" noProof="0" dirty="0" smtClean="0">
                <a:latin typeface="Times New Roman" panose="02020603050405020304" pitchFamily="18" charset="0"/>
              </a:rPr>
              <a:t> en un círculo la palabra </a:t>
            </a:r>
            <a:r>
              <a:rPr lang="es-ES" altLang="en-US" noProof="0" dirty="0" smtClean="0">
                <a:latin typeface="Times New Roman" panose="02020603050405020304" pitchFamily="18" charset="0"/>
              </a:rPr>
              <a:t>“El</a:t>
            </a:r>
            <a:r>
              <a:rPr lang="es-ES" altLang="en-US" baseline="0" noProof="0" dirty="0" smtClean="0">
                <a:latin typeface="Times New Roman" panose="02020603050405020304" pitchFamily="18" charset="0"/>
              </a:rPr>
              <a:t> ministerio</a:t>
            </a:r>
            <a:r>
              <a:rPr lang="es-ES" altLang="en-US" noProof="0" dirty="0" smtClean="0">
                <a:latin typeface="Times New Roman" panose="02020603050405020304" pitchFamily="18" charset="0"/>
              </a:rPr>
              <a:t>”]</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[Clic] ¿Cuál es el verbo? [Hacer clic para que la animación encierre</a:t>
            </a:r>
            <a:r>
              <a:rPr lang="es-ES" altLang="en-US" baseline="0" noProof="0" dirty="0" smtClean="0">
                <a:latin typeface="Times New Roman" panose="02020603050405020304" pitchFamily="18" charset="0"/>
              </a:rPr>
              <a:t> en un círculo la palabra </a:t>
            </a:r>
            <a:r>
              <a:rPr lang="es-ES" altLang="en-US" noProof="0" dirty="0" smtClean="0">
                <a:latin typeface="Times New Roman" panose="02020603050405020304" pitchFamily="18" charset="0"/>
              </a:rPr>
              <a:t>“aprobó”]</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[Clic] ¿Cuál es el objeto? [Hacer clic para que la animación encierre</a:t>
            </a:r>
            <a:r>
              <a:rPr lang="es-ES" altLang="en-US" baseline="0" noProof="0" dirty="0" smtClean="0">
                <a:latin typeface="Times New Roman" panose="02020603050405020304" pitchFamily="18" charset="0"/>
              </a:rPr>
              <a:t> en un círculo la palabra </a:t>
            </a:r>
            <a:r>
              <a:rPr lang="es-ES" altLang="en-US" noProof="0" dirty="0" smtClean="0">
                <a:latin typeface="Times New Roman" panose="02020603050405020304" pitchFamily="18" charset="0"/>
              </a:rPr>
              <a:t>“los programas”]</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El facilitador debe saber que este elemento ha sido elegido </a:t>
            </a:r>
            <a:r>
              <a:rPr lang="es-ES" altLang="en-US" b="1" i="1" noProof="0" dirty="0" smtClean="0">
                <a:latin typeface="Times New Roman" panose="02020603050405020304" pitchFamily="18" charset="0"/>
              </a:rPr>
              <a:t>no tanto porque las personas tengan que aprender </a:t>
            </a:r>
            <a:r>
              <a:rPr lang="es-ES" altLang="en-US" noProof="0" dirty="0" smtClean="0">
                <a:latin typeface="Times New Roman" panose="02020603050405020304" pitchFamily="18" charset="0"/>
              </a:rPr>
              <a:t>a escribir con una variedad de oraciones; la mayoría de las personas lo hace de forma natural, a diferencia de los otros tres elementos de este taller.</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Este elemento ha sido elegido para que los participantes puedan entender por qué la variedad de enunciados genera una fluidez y </a:t>
            </a:r>
            <a:r>
              <a:rPr lang="es-ES" altLang="en-US" i="1" noProof="0" dirty="0" smtClean="0">
                <a:latin typeface="Times New Roman" panose="02020603050405020304" pitchFamily="18" charset="0"/>
              </a:rPr>
              <a:t>por qué la fluidez</a:t>
            </a:r>
            <a:r>
              <a:rPr lang="es-ES" altLang="en-US" i="1" baseline="0" noProof="0" dirty="0" smtClean="0">
                <a:latin typeface="Times New Roman" panose="02020603050405020304" pitchFamily="18" charset="0"/>
              </a:rPr>
              <a:t> </a:t>
            </a:r>
            <a:r>
              <a:rPr lang="es-ES" altLang="en-US" i="1" noProof="0" dirty="0" smtClean="0">
                <a:latin typeface="Times New Roman" panose="02020603050405020304" pitchFamily="18" charset="0"/>
              </a:rPr>
              <a:t>es tan esencial</a:t>
            </a:r>
            <a:r>
              <a:rPr lang="es-ES" altLang="en-US" noProof="0" dirty="0" smtClean="0">
                <a:latin typeface="Times New Roman" panose="02020603050405020304" pitchFamily="18" charset="0"/>
              </a:rPr>
              <a:t>.</a:t>
            </a:r>
          </a:p>
        </p:txBody>
      </p:sp>
    </p:spTree>
    <p:extLst>
      <p:ext uri="{BB962C8B-B14F-4D97-AF65-F5344CB8AC3E}">
        <p14:creationId xmlns:p14="http://schemas.microsoft.com/office/powerpoint/2010/main" val="29568750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ChangeArrowheads="1" noTextEdit="1"/>
          </p:cNvSpPr>
          <p:nvPr>
            <p:ph type="sldImg"/>
          </p:nvPr>
        </p:nvSpPr>
        <p:spPr>
          <a:ln/>
        </p:spPr>
      </p:sp>
      <p:sp>
        <p:nvSpPr>
          <p:cNvPr id="5120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noProof="0" dirty="0" smtClean="0">
                <a:latin typeface="Times New Roman" panose="02020603050405020304" pitchFamily="18" charset="0"/>
              </a:rPr>
              <a:t>El otro tipo de enunciado es la oración principal más una oración subordinada,</a:t>
            </a:r>
            <a:r>
              <a:rPr lang="es-ES" altLang="en-US" baseline="0" noProof="0" dirty="0" smtClean="0">
                <a:latin typeface="Times New Roman" panose="02020603050405020304" pitchFamily="18" charset="0"/>
              </a:rPr>
              <a:t> la cual forma parte de </a:t>
            </a:r>
            <a:r>
              <a:rPr lang="es-ES" altLang="en-US" noProof="0" dirty="0" smtClean="0">
                <a:latin typeface="Times New Roman" panose="02020603050405020304" pitchFamily="18" charset="0"/>
              </a:rPr>
              <a:t>una oración que no puede ir de manera independiente como tal.</a:t>
            </a:r>
            <a:r>
              <a:rPr lang="es-ES" altLang="en-US" baseline="0" noProof="0" dirty="0" smtClean="0">
                <a:latin typeface="Times New Roman" panose="02020603050405020304" pitchFamily="18" charset="0"/>
              </a:rPr>
              <a:t> </a:t>
            </a:r>
            <a:endParaRPr lang="es-ES" altLang="en-US" noProof="0" dirty="0" smtClean="0">
              <a:latin typeface="Times New Roman" panose="02020603050405020304" pitchFamily="18" charset="0"/>
            </a:endParaRP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Las oraciones subordinadas pueden ir al comienzo como oraciones introductorias, en</a:t>
            </a:r>
            <a:r>
              <a:rPr lang="es-ES" altLang="en-US" baseline="0" noProof="0" dirty="0" smtClean="0">
                <a:latin typeface="Times New Roman" panose="02020603050405020304" pitchFamily="18" charset="0"/>
              </a:rPr>
              <a:t> medio como parentéticas o al final como extensiones del enunciado. </a:t>
            </a:r>
            <a:endParaRPr lang="es-ES" altLang="en-US" noProof="0" dirty="0" smtClean="0">
              <a:latin typeface="Times New Roman" panose="02020603050405020304" pitchFamily="18" charset="0"/>
            </a:endParaRPr>
          </a:p>
          <a:p>
            <a:endParaRPr lang="es-ES" altLang="en-US" noProof="0" dirty="0" smtClean="0">
              <a:latin typeface="Times New Roman" panose="02020603050405020304" pitchFamily="18" charset="0"/>
            </a:endParaRPr>
          </a:p>
        </p:txBody>
      </p:sp>
    </p:spTree>
    <p:extLst>
      <p:ext uri="{BB962C8B-B14F-4D97-AF65-F5344CB8AC3E}">
        <p14:creationId xmlns:p14="http://schemas.microsoft.com/office/powerpoint/2010/main" val="17679884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ChangeArrowheads="1" noTextEdit="1"/>
          </p:cNvSpPr>
          <p:nvPr>
            <p:ph type="sldImg"/>
          </p:nvPr>
        </p:nvSpPr>
        <p:spPr>
          <a:ln/>
        </p:spPr>
      </p:sp>
      <p:sp>
        <p:nvSpPr>
          <p:cNvPr id="53251"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dirty="0" smtClean="0">
                <a:solidFill>
                  <a:srgbClr val="000090"/>
                </a:solidFill>
                <a:latin typeface="Cambria" panose="02040503050406030204" pitchFamily="18" charset="0"/>
              </a:rPr>
              <a:t>Aquí tenemos ejemplos de cada tipo de oración subordinada, agregada a nuestra oración principal original. Leer los ejemplos de la diapositiva (o solicitar a los participantes que lean los diferentes ejemplos.</a:t>
            </a:r>
          </a:p>
          <a:p>
            <a:endParaRPr lang="es-ES" altLang="en-US" dirty="0" smtClean="0">
              <a:solidFill>
                <a:srgbClr val="000090"/>
              </a:solidFill>
              <a:latin typeface="Cambria" panose="02040503050406030204" pitchFamily="18" charset="0"/>
            </a:endParaRPr>
          </a:p>
          <a:p>
            <a:r>
              <a:rPr lang="es-ES" altLang="en-US" dirty="0" smtClean="0">
                <a:solidFill>
                  <a:srgbClr val="000090"/>
                </a:solidFill>
                <a:latin typeface="Cambria" panose="02040503050406030204" pitchFamily="18" charset="0"/>
              </a:rPr>
              <a:t>En los tres ejemplos, vemos la oración SVO original con la que comenzamos. Cada una de estas oraciones que se agregaron no puede ir de manera independiente, pero cada subordinada</a:t>
            </a:r>
            <a:r>
              <a:rPr lang="es-ES" altLang="en-US" baseline="0" dirty="0" smtClean="0">
                <a:solidFill>
                  <a:srgbClr val="000090"/>
                </a:solidFill>
                <a:latin typeface="Cambria" panose="02040503050406030204" pitchFamily="18" charset="0"/>
              </a:rPr>
              <a:t> </a:t>
            </a:r>
            <a:r>
              <a:rPr lang="es-ES" altLang="en-US" dirty="0" smtClean="0">
                <a:solidFill>
                  <a:srgbClr val="000090"/>
                </a:solidFill>
                <a:latin typeface="Cambria" panose="02040503050406030204" pitchFamily="18" charset="0"/>
              </a:rPr>
              <a:t>modifica lo que sabemos sobre la oración principal SVO simple.</a:t>
            </a:r>
          </a:p>
          <a:p>
            <a:endParaRPr lang="es-ES" altLang="en-US" dirty="0" smtClean="0">
              <a:solidFill>
                <a:srgbClr val="000090"/>
              </a:solidFill>
              <a:latin typeface="Cambria" panose="02040503050406030204" pitchFamily="18" charset="0"/>
            </a:endParaRPr>
          </a:p>
          <a:p>
            <a:r>
              <a:rPr lang="es-ES" altLang="en-US" dirty="0" smtClean="0">
                <a:solidFill>
                  <a:srgbClr val="000090"/>
                </a:solidFill>
                <a:latin typeface="Cambria" panose="02040503050406030204" pitchFamily="18" charset="0"/>
              </a:rPr>
              <a:t>En la redacción conversacional (estándar), entre </a:t>
            </a:r>
            <a:r>
              <a:rPr lang="es-ES" altLang="en-US" b="1" dirty="0" smtClean="0">
                <a:solidFill>
                  <a:srgbClr val="000090"/>
                </a:solidFill>
                <a:latin typeface="Cambria" panose="02040503050406030204" pitchFamily="18" charset="0"/>
              </a:rPr>
              <a:t>la mitad y dos tercios </a:t>
            </a:r>
            <a:r>
              <a:rPr lang="es-ES" altLang="en-US" dirty="0" smtClean="0">
                <a:solidFill>
                  <a:srgbClr val="000090"/>
                </a:solidFill>
                <a:latin typeface="Cambria" panose="02040503050406030204" pitchFamily="18" charset="0"/>
              </a:rPr>
              <a:t>de todas las oraciones tienen uno o más de estos tres tipos de variedad, va más allá de la estructura sujeto-verbo-objeto.</a:t>
            </a:r>
            <a:endParaRPr lang="en-US" altLang="en-US" dirty="0" smtClean="0">
              <a:solidFill>
                <a:srgbClr val="000090"/>
              </a:solidFill>
              <a:latin typeface="Cambria" panose="02040503050406030204" pitchFamily="18" charset="0"/>
            </a:endParaRPr>
          </a:p>
        </p:txBody>
      </p:sp>
    </p:spTree>
    <p:extLst>
      <p:ext uri="{BB962C8B-B14F-4D97-AF65-F5344CB8AC3E}">
        <p14:creationId xmlns:p14="http://schemas.microsoft.com/office/powerpoint/2010/main" val="32165297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ChangeArrowheads="1" noTextEdit="1"/>
          </p:cNvSpPr>
          <p:nvPr>
            <p:ph type="sldImg"/>
          </p:nvPr>
        </p:nvSpPr>
        <p:spPr>
          <a:ln/>
        </p:spPr>
      </p:sp>
      <p:sp>
        <p:nvSpPr>
          <p:cNvPr id="5529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noProof="0" dirty="0" smtClean="0">
                <a:latin typeface="Times New Roman" panose="02020603050405020304" pitchFamily="18" charset="0"/>
              </a:rPr>
              <a:t>Así que comparemos. Primero, tenemos la información escrita enteramente en oraciones con estructura sujeto-verbo-objeto. Leer el primer párrafo o pedirle a un participante que lea.</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[Hacer clic para el segundo párrafo] Leer el segundo párrafo o pedirle a un participante que lo lea.</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Haga nuevamente hincapié en que no se trata de la claridad, sino de la</a:t>
            </a:r>
            <a:r>
              <a:rPr lang="es-ES" altLang="en-US" baseline="0" noProof="0" dirty="0" smtClean="0">
                <a:latin typeface="Times New Roman" panose="02020603050405020304" pitchFamily="18" charset="0"/>
              </a:rPr>
              <a:t> </a:t>
            </a:r>
            <a:r>
              <a:rPr lang="es-ES" altLang="en-US" noProof="0" dirty="0" smtClean="0">
                <a:latin typeface="Times New Roman" panose="02020603050405020304" pitchFamily="18" charset="0"/>
              </a:rPr>
              <a:t>facilidad de lectura, lo que llamo accesibilidad.</a:t>
            </a:r>
          </a:p>
        </p:txBody>
      </p:sp>
    </p:spTree>
    <p:extLst>
      <p:ext uri="{BB962C8B-B14F-4D97-AF65-F5344CB8AC3E}">
        <p14:creationId xmlns:p14="http://schemas.microsoft.com/office/powerpoint/2010/main" val="26109908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ChangeArrowheads="1" noTextEdit="1"/>
          </p:cNvSpPr>
          <p:nvPr>
            <p:ph type="sldImg"/>
          </p:nvPr>
        </p:nvSpPr>
        <p:spPr>
          <a:ln/>
        </p:spPr>
      </p:sp>
      <p:sp>
        <p:nvSpPr>
          <p:cNvPr id="57347"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noProof="0" dirty="0" smtClean="0">
                <a:latin typeface="Times New Roman" panose="02020603050405020304" pitchFamily="18" charset="0"/>
              </a:rPr>
              <a:t>Acá puedes ver las tres oraciones subordinadas en naranja y en negro</a:t>
            </a:r>
            <a:r>
              <a:rPr lang="es-ES" altLang="en-US" baseline="0" noProof="0" dirty="0" smtClean="0">
                <a:latin typeface="Times New Roman" panose="02020603050405020304" pitchFamily="18" charset="0"/>
              </a:rPr>
              <a:t> la oración original.</a:t>
            </a:r>
            <a:r>
              <a:rPr lang="es-ES" altLang="en-US" noProof="0" dirty="0" smtClean="0">
                <a:latin typeface="Times New Roman" panose="02020603050405020304" pitchFamily="18" charset="0"/>
              </a:rPr>
              <a:t> </a:t>
            </a:r>
          </a:p>
        </p:txBody>
      </p:sp>
    </p:spTree>
    <p:extLst>
      <p:ext uri="{BB962C8B-B14F-4D97-AF65-F5344CB8AC3E}">
        <p14:creationId xmlns:p14="http://schemas.microsoft.com/office/powerpoint/2010/main" val="34867340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ChangeArrowheads="1" noTextEdit="1"/>
          </p:cNvSpPr>
          <p:nvPr>
            <p:ph type="sldImg"/>
          </p:nvPr>
        </p:nvSpPr>
        <p:spPr>
          <a:ln/>
        </p:spPr>
      </p:sp>
      <p:sp>
        <p:nvSpPr>
          <p:cNvPr id="59395"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noProof="0" dirty="0" smtClean="0">
                <a:latin typeface="Times New Roman" panose="02020603050405020304" pitchFamily="18" charset="0"/>
              </a:rPr>
              <a:t>Veamos</a:t>
            </a:r>
            <a:r>
              <a:rPr lang="es-ES" altLang="en-US" baseline="0" noProof="0" dirty="0" smtClean="0">
                <a:latin typeface="Times New Roman" panose="02020603050405020304" pitchFamily="18" charset="0"/>
              </a:rPr>
              <a:t> otro ejemplo.  Pedirle a un voluntario que lea el primer párrafo.</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[HACER CLIC para mostrar</a:t>
            </a:r>
            <a:r>
              <a:rPr lang="es-ES" altLang="en-US" baseline="0" noProof="0" dirty="0" smtClean="0">
                <a:latin typeface="Times New Roman" panose="02020603050405020304" pitchFamily="18" charset="0"/>
              </a:rPr>
              <a:t> el Segundo ejemplo</a:t>
            </a:r>
            <a:r>
              <a:rPr lang="es-ES" altLang="en-US" noProof="0" dirty="0" smtClean="0">
                <a:latin typeface="Times New Roman" panose="02020603050405020304" pitchFamily="18" charset="0"/>
              </a:rPr>
              <a:t>] Pedirle a otro</a:t>
            </a:r>
            <a:r>
              <a:rPr lang="es-ES" altLang="en-US" baseline="0" noProof="0" dirty="0" smtClean="0">
                <a:latin typeface="Times New Roman" panose="02020603050405020304" pitchFamily="18" charset="0"/>
              </a:rPr>
              <a:t> participante que </a:t>
            </a:r>
            <a:r>
              <a:rPr lang="es-ES" altLang="en-US" noProof="0" dirty="0" smtClean="0">
                <a:latin typeface="Times New Roman" panose="02020603050405020304" pitchFamily="18" charset="0"/>
              </a:rPr>
              <a:t>lea el nuevo</a:t>
            </a:r>
            <a:r>
              <a:rPr lang="es-ES" altLang="en-US" baseline="0" noProof="0" dirty="0" smtClean="0">
                <a:latin typeface="Times New Roman" panose="02020603050405020304" pitchFamily="18" charset="0"/>
              </a:rPr>
              <a:t> ejemplo</a:t>
            </a:r>
            <a:r>
              <a:rPr lang="es-ES" altLang="en-US" noProof="0" dirty="0" smtClean="0">
                <a:latin typeface="Times New Roman" panose="02020603050405020304" pitchFamily="18" charset="0"/>
              </a:rPr>
              <a:t>. </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Preguntarles cuál de los dos</a:t>
            </a:r>
            <a:r>
              <a:rPr lang="es-ES" altLang="en-US" baseline="0" noProof="0" dirty="0" smtClean="0">
                <a:latin typeface="Times New Roman" panose="02020603050405020304" pitchFamily="18" charset="0"/>
              </a:rPr>
              <a:t> pasajes tiene mayor fluidez.  ¿Qué pasaje te insta a seguir leyendo más</a:t>
            </a:r>
            <a:r>
              <a:rPr lang="es-ES" altLang="en-US" noProof="0" dirty="0" smtClean="0">
                <a:latin typeface="Times New Roman" panose="02020603050405020304" pitchFamily="18" charset="0"/>
              </a:rPr>
              <a:t>?</a:t>
            </a:r>
          </a:p>
        </p:txBody>
      </p:sp>
    </p:spTree>
    <p:extLst>
      <p:ext uri="{BB962C8B-B14F-4D97-AF65-F5344CB8AC3E}">
        <p14:creationId xmlns:p14="http://schemas.microsoft.com/office/powerpoint/2010/main" val="268038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ChangeArrowheads="1" noTextEdit="1"/>
          </p:cNvSpPr>
          <p:nvPr>
            <p:ph type="sldImg"/>
          </p:nvPr>
        </p:nvSpPr>
        <p:spPr>
          <a:ln/>
        </p:spPr>
      </p:sp>
      <p:sp>
        <p:nvSpPr>
          <p:cNvPr id="6144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noProof="0" dirty="0" smtClean="0">
                <a:latin typeface="Times New Roman" panose="02020603050405020304" pitchFamily="18" charset="0"/>
              </a:rPr>
              <a:t>Hay muchos efectos derivado de la variedad de enunciados. En primer lugar, el uso de elementos introductorios, parentéticos y prolongadores desglosa las oraciones SVO y crea una FLUIDEZ. </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En segundo lugar, el uso de estos elementos puede crear impactos al establecer o crear interés en la oración principal SVO . Por ejemplo, "Después de casi 25 años ..." El lector se sentirá atraído, queriendo saber qué pasó.</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Los tres tipos de variedad permiten a los escritores mantener las ideas relacionadas en la misma oración, lo que hace que la relación sea mucho más clara.</a:t>
            </a:r>
          </a:p>
          <a:p>
            <a:endParaRPr lang="es-ES" altLang="en-US" noProof="0" dirty="0" smtClean="0">
              <a:latin typeface="Times New Roman" panose="02020603050405020304" pitchFamily="18" charset="0"/>
            </a:endParaRPr>
          </a:p>
        </p:txBody>
      </p:sp>
    </p:spTree>
    <p:extLst>
      <p:ext uri="{BB962C8B-B14F-4D97-AF65-F5344CB8AC3E}">
        <p14:creationId xmlns:p14="http://schemas.microsoft.com/office/powerpoint/2010/main" val="1372473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ChangeArrowheads="1" noTextEdit="1"/>
          </p:cNvSpPr>
          <p:nvPr>
            <p:ph type="sldImg"/>
          </p:nvPr>
        </p:nvSpPr>
        <p:spPr>
          <a:ln/>
        </p:spPr>
      </p:sp>
      <p:sp>
        <p:nvSpPr>
          <p:cNvPr id="2662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dirty="0" smtClean="0">
                <a:latin typeface="Times New Roman" panose="02020603050405020304" pitchFamily="18" charset="0"/>
              </a:rPr>
              <a:t>Hay dos estilos de escritura generalmente reconocidos: conversacional y académico. La Redacción Conversacional se puede emplear para todos los públicos: </a:t>
            </a:r>
            <a:r>
              <a:rPr lang="es-ES" altLang="en-US" dirty="0" smtClean="0">
                <a:latin typeface="Times New Roman" panose="02020603050405020304" pitchFamily="18" charset="0"/>
              </a:rPr>
              <a:t>lectores</a:t>
            </a:r>
            <a:r>
              <a:rPr lang="es-ES" altLang="en-US" baseline="0" dirty="0" smtClean="0">
                <a:latin typeface="Times New Roman" panose="02020603050405020304" pitchFamily="18" charset="0"/>
              </a:rPr>
              <a:t> no especializados</a:t>
            </a:r>
            <a:r>
              <a:rPr lang="es-ES" altLang="en-US" dirty="0" smtClean="0">
                <a:latin typeface="Times New Roman" panose="02020603050405020304" pitchFamily="18" charset="0"/>
              </a:rPr>
              <a:t>, externos a</a:t>
            </a:r>
            <a:r>
              <a:rPr lang="es-ES" altLang="en-US" baseline="0" dirty="0" smtClean="0">
                <a:latin typeface="Times New Roman" panose="02020603050405020304" pitchFamily="18" charset="0"/>
              </a:rPr>
              <a:t> la temática</a:t>
            </a:r>
            <a:r>
              <a:rPr lang="es-ES" altLang="en-US" dirty="0" smtClean="0">
                <a:latin typeface="Times New Roman" panose="02020603050405020304" pitchFamily="18" charset="0"/>
              </a:rPr>
              <a:t>, </a:t>
            </a:r>
            <a:r>
              <a:rPr lang="es-ES" altLang="en-US" dirty="0" smtClean="0">
                <a:latin typeface="Times New Roman" panose="02020603050405020304" pitchFamily="18" charset="0"/>
              </a:rPr>
              <a:t>personas que no tienen </a:t>
            </a:r>
            <a:r>
              <a:rPr lang="es-ES" altLang="en-US" dirty="0" smtClean="0">
                <a:latin typeface="Times New Roman" panose="02020603050405020304" pitchFamily="18" charset="0"/>
              </a:rPr>
              <a:t>experiencia </a:t>
            </a:r>
            <a:r>
              <a:rPr lang="es-ES" altLang="en-US" dirty="0" smtClean="0">
                <a:latin typeface="Times New Roman" panose="02020603050405020304" pitchFamily="18" charset="0"/>
              </a:rPr>
              <a:t>técnica </a:t>
            </a:r>
            <a:r>
              <a:rPr lang="es-ES" altLang="en-US" dirty="0" smtClean="0">
                <a:latin typeface="Times New Roman" panose="02020603050405020304" pitchFamily="18" charset="0"/>
              </a:rPr>
              <a:t>de tu </a:t>
            </a:r>
            <a:r>
              <a:rPr lang="es-ES" altLang="en-US" dirty="0" smtClean="0">
                <a:latin typeface="Times New Roman" panose="02020603050405020304" pitchFamily="18" charset="0"/>
              </a:rPr>
              <a:t>campo. Este es el estilo que </a:t>
            </a:r>
            <a:r>
              <a:rPr lang="es-ES" altLang="en-US" dirty="0" smtClean="0">
                <a:latin typeface="Times New Roman" panose="02020603050405020304" pitchFamily="18" charset="0"/>
              </a:rPr>
              <a:t>encontrarás </a:t>
            </a:r>
            <a:r>
              <a:rPr lang="es-ES" altLang="en-US" dirty="0" smtClean="0">
                <a:latin typeface="Times New Roman" panose="02020603050405020304" pitchFamily="18" charset="0"/>
              </a:rPr>
              <a:t>en periódicos, libros populares de no ficción y revistas noticiosas como </a:t>
            </a:r>
            <a:r>
              <a:rPr lang="es-ES" altLang="en-US" dirty="0" err="1" smtClean="0">
                <a:latin typeface="Times New Roman" panose="02020603050405020304" pitchFamily="18" charset="0"/>
              </a:rPr>
              <a:t>The</a:t>
            </a:r>
            <a:r>
              <a:rPr lang="es-ES" altLang="en-US" dirty="0" smtClean="0">
                <a:latin typeface="Times New Roman" panose="02020603050405020304" pitchFamily="18" charset="0"/>
              </a:rPr>
              <a:t> </a:t>
            </a:r>
            <a:r>
              <a:rPr lang="es-ES" altLang="en-US" dirty="0" err="1" smtClean="0">
                <a:latin typeface="Times New Roman" panose="02020603050405020304" pitchFamily="18" charset="0"/>
              </a:rPr>
              <a:t>Atlantic</a:t>
            </a:r>
            <a:r>
              <a:rPr lang="es-ES" altLang="en-US" dirty="0" smtClean="0">
                <a:latin typeface="Times New Roman" panose="02020603050405020304" pitchFamily="18" charset="0"/>
              </a:rPr>
              <a:t> o </a:t>
            </a:r>
            <a:r>
              <a:rPr lang="es-ES" altLang="en-US" dirty="0" err="1" smtClean="0">
                <a:latin typeface="Times New Roman" panose="02020603050405020304" pitchFamily="18" charset="0"/>
              </a:rPr>
              <a:t>The</a:t>
            </a:r>
            <a:r>
              <a:rPr lang="es-ES" altLang="en-US" dirty="0" smtClean="0">
                <a:latin typeface="Times New Roman" panose="02020603050405020304" pitchFamily="18" charset="0"/>
              </a:rPr>
              <a:t> </a:t>
            </a:r>
            <a:r>
              <a:rPr lang="es-ES" altLang="en-US" dirty="0" err="1" smtClean="0">
                <a:latin typeface="Times New Roman" panose="02020603050405020304" pitchFamily="18" charset="0"/>
              </a:rPr>
              <a:t>Economist</a:t>
            </a:r>
            <a:r>
              <a:rPr lang="es-ES" altLang="en-US" dirty="0" smtClean="0">
                <a:latin typeface="Times New Roman" panose="02020603050405020304" pitchFamily="18" charset="0"/>
              </a:rPr>
              <a:t>.</a:t>
            </a:r>
          </a:p>
          <a:p>
            <a:endParaRPr lang="es-ES" altLang="en-US" dirty="0" smtClean="0">
              <a:latin typeface="Times New Roman" panose="02020603050405020304" pitchFamily="18" charset="0"/>
            </a:endParaRPr>
          </a:p>
          <a:p>
            <a:r>
              <a:rPr lang="es-ES" altLang="en-US" dirty="0" smtClean="0">
                <a:latin typeface="Times New Roman" panose="02020603050405020304" pitchFamily="18" charset="0"/>
              </a:rPr>
              <a:t>La redacción</a:t>
            </a:r>
            <a:r>
              <a:rPr lang="es-ES" altLang="en-US" baseline="0" dirty="0" smtClean="0">
                <a:latin typeface="Times New Roman" panose="02020603050405020304" pitchFamily="18" charset="0"/>
              </a:rPr>
              <a:t> </a:t>
            </a:r>
            <a:r>
              <a:rPr lang="es-ES" altLang="en-US" dirty="0" smtClean="0">
                <a:latin typeface="Times New Roman" panose="02020603050405020304" pitchFamily="18" charset="0"/>
              </a:rPr>
              <a:t>académica o técnica es la que tu utilizas para los "expertos": los colegas académicos o expertos técnicos de tu campo. Éste es el estilo al que probablemente estés acostumbrado. Lo encuentras en artículos de revistas, informes técnicos y publicaciones.</a:t>
            </a:r>
          </a:p>
          <a:p>
            <a:endParaRPr lang="en-US" altLang="en-US" dirty="0" smtClean="0">
              <a:latin typeface="Times New Roman" panose="02020603050405020304" pitchFamily="18" charset="0"/>
            </a:endParaRPr>
          </a:p>
          <a:p>
            <a:r>
              <a:rPr lang="es-ES" altLang="en-US" dirty="0" smtClean="0">
                <a:latin typeface="Times New Roman" panose="02020603050405020304" pitchFamily="18" charset="0"/>
              </a:rPr>
              <a:t>La estilística conversacional es a lo que la mayoría de los lectores están acostumbrados, y es accesible para </a:t>
            </a:r>
            <a:r>
              <a:rPr lang="es-ES" altLang="en-US" dirty="0" smtClean="0">
                <a:latin typeface="Times New Roman" panose="02020603050405020304" pitchFamily="18" charset="0"/>
              </a:rPr>
              <a:t>todo tipo de </a:t>
            </a:r>
            <a:r>
              <a:rPr lang="es-ES" altLang="en-US" dirty="0" smtClean="0">
                <a:latin typeface="Times New Roman" panose="02020603050405020304" pitchFamily="18" charset="0"/>
              </a:rPr>
              <a:t>lectores. La Redacción Conversacional se inclina por elegir palabras simples, fluye con facilidad y contiene</a:t>
            </a:r>
            <a:r>
              <a:rPr lang="es-ES" altLang="en-US" baseline="0" dirty="0" smtClean="0">
                <a:latin typeface="Times New Roman" panose="02020603050405020304" pitchFamily="18" charset="0"/>
              </a:rPr>
              <a:t> </a:t>
            </a:r>
            <a:r>
              <a:rPr lang="es-ES" altLang="en-US" dirty="0" smtClean="0">
                <a:latin typeface="Times New Roman" panose="02020603050405020304" pitchFamily="18" charset="0"/>
              </a:rPr>
              <a:t>pocas oraciones complejas o pasajes con mucha jerga</a:t>
            </a:r>
            <a:r>
              <a:rPr lang="en-US" altLang="en-US" dirty="0" smtClean="0">
                <a:latin typeface="Times New Roman" panose="02020603050405020304" pitchFamily="18" charset="0"/>
              </a:rPr>
              <a:t>.</a:t>
            </a:r>
          </a:p>
          <a:p>
            <a:endParaRPr lang="en-US" altLang="en-US" dirty="0" smtClean="0">
              <a:latin typeface="Times New Roman" panose="02020603050405020304" pitchFamily="18" charset="0"/>
            </a:endParaRPr>
          </a:p>
        </p:txBody>
      </p:sp>
    </p:spTree>
    <p:extLst>
      <p:ext uri="{BB962C8B-B14F-4D97-AF65-F5344CB8AC3E}">
        <p14:creationId xmlns:p14="http://schemas.microsoft.com/office/powerpoint/2010/main" val="4308406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ChangeArrowheads="1" noTextEdit="1"/>
          </p:cNvSpPr>
          <p:nvPr>
            <p:ph type="sldImg"/>
          </p:nvPr>
        </p:nvSpPr>
        <p:spPr>
          <a:ln/>
        </p:spPr>
      </p:sp>
      <p:sp>
        <p:nvSpPr>
          <p:cNvPr id="63491"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noProof="0" dirty="0" smtClean="0">
                <a:latin typeface="Times New Roman" panose="02020603050405020304" pitchFamily="18" charset="0"/>
              </a:rPr>
              <a:t>Además, no todas las ideas merecen su propia oración; algunas ideas sustentan otras y deben ser relegadas a un papel de apoyo. El uso de estos elementos le permite al autor presentar información de respaldo, secundaria, observaciones que no son tan importantes como la oración principal y que no ameritan su propia oración separada en el mismo enunciado.</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Los lectores saben cuándo están leyendo un pensamiento de respaldo y que pueden prestar menos atención, y </a:t>
            </a:r>
            <a:r>
              <a:rPr lang="es-ES" altLang="en-US" b="1" i="1" noProof="0" dirty="0" smtClean="0">
                <a:latin typeface="Times New Roman" panose="02020603050405020304" pitchFamily="18" charset="0"/>
              </a:rPr>
              <a:t>deben</a:t>
            </a:r>
            <a:r>
              <a:rPr lang="es-ES" altLang="en-US" noProof="0" dirty="0" smtClean="0">
                <a:latin typeface="Times New Roman" panose="02020603050405020304" pitchFamily="18" charset="0"/>
              </a:rPr>
              <a:t> ser capaces de prestar menos atención aquí y allá en cualquier oración o párrafo, caso contrario,</a:t>
            </a:r>
            <a:r>
              <a:rPr lang="es-ES" altLang="en-US" baseline="0" noProof="0" dirty="0" smtClean="0">
                <a:latin typeface="Times New Roman" panose="02020603050405020304" pitchFamily="18" charset="0"/>
              </a:rPr>
              <a:t> se cansarían MUCHO y </a:t>
            </a:r>
            <a:r>
              <a:rPr lang="es-ES" altLang="en-US" noProof="0" dirty="0" smtClean="0">
                <a:latin typeface="Times New Roman" panose="02020603050405020304" pitchFamily="18" charset="0"/>
              </a:rPr>
              <a:t>MUY rápidamente. Para decirlo de otra manera: si los lectores tuvieran</a:t>
            </a:r>
            <a:r>
              <a:rPr lang="es-ES" altLang="en-US" baseline="0" noProof="0" dirty="0" smtClean="0">
                <a:latin typeface="Times New Roman" panose="02020603050405020304" pitchFamily="18" charset="0"/>
              </a:rPr>
              <a:t> </a:t>
            </a:r>
            <a:r>
              <a:rPr lang="es-ES" altLang="en-US" noProof="0" dirty="0" smtClean="0">
                <a:latin typeface="Times New Roman" panose="02020603050405020304" pitchFamily="18" charset="0"/>
              </a:rPr>
              <a:t>que concentrarse por igual en todas las partes de una oración, no podrían mantenerse concentrados así por mucho tiempo sin cansarse.</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Y finalmente, los elementos introductorios a menudo sirven de</a:t>
            </a:r>
            <a:r>
              <a:rPr lang="es-ES" altLang="en-US" baseline="0" noProof="0" dirty="0" smtClean="0">
                <a:latin typeface="Times New Roman" panose="02020603050405020304" pitchFamily="18" charset="0"/>
              </a:rPr>
              <a:t> </a:t>
            </a:r>
            <a:r>
              <a:rPr lang="es-ES" altLang="en-US" noProof="0" dirty="0" smtClean="0">
                <a:latin typeface="Times New Roman" panose="02020603050405020304" pitchFamily="18" charset="0"/>
              </a:rPr>
              <a:t>transición, conectando la oración anterior con la nueva (elemento importante de fluidez) y conduciendo</a:t>
            </a:r>
            <a:r>
              <a:rPr lang="es-ES" altLang="en-US" baseline="0" noProof="0" dirty="0" smtClean="0">
                <a:latin typeface="Times New Roman" panose="02020603050405020304" pitchFamily="18" charset="0"/>
              </a:rPr>
              <a:t> </a:t>
            </a:r>
            <a:r>
              <a:rPr lang="es-ES" altLang="en-US" noProof="0" dirty="0" smtClean="0">
                <a:latin typeface="Times New Roman" panose="02020603050405020304" pitchFamily="18" charset="0"/>
              </a:rPr>
              <a:t>al lector.</a:t>
            </a:r>
          </a:p>
        </p:txBody>
      </p:sp>
    </p:spTree>
    <p:extLst>
      <p:ext uri="{BB962C8B-B14F-4D97-AF65-F5344CB8AC3E}">
        <p14:creationId xmlns:p14="http://schemas.microsoft.com/office/powerpoint/2010/main" val="27836773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ChangeArrowheads="1" noTextEdit="1"/>
          </p:cNvSpPr>
          <p:nvPr>
            <p:ph type="sldImg"/>
          </p:nvPr>
        </p:nvSpPr>
        <p:spPr>
          <a:ln/>
        </p:spPr>
      </p:sp>
      <p:sp>
        <p:nvSpPr>
          <p:cNvPr id="6553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dirty="0" smtClean="0">
                <a:latin typeface="Times New Roman" panose="02020603050405020304" pitchFamily="18" charset="0"/>
              </a:rPr>
              <a:t>Los participantes trabajarán con la Práctica I en sus folletos. Aunque no estamos tratando de </a:t>
            </a:r>
            <a:r>
              <a:rPr lang="es-ES" altLang="en-US" i="1" dirty="0" smtClean="0">
                <a:latin typeface="Times New Roman" panose="02020603050405020304" pitchFamily="18" charset="0"/>
              </a:rPr>
              <a:t>enseñar</a:t>
            </a:r>
            <a:r>
              <a:rPr lang="es-ES" altLang="en-US" dirty="0" smtClean="0">
                <a:latin typeface="Times New Roman" panose="02020603050405020304" pitchFamily="18" charset="0"/>
              </a:rPr>
              <a:t> la variedad de oraciones en este taller, porque la mayoría de la gente ya redacta de esta manera, podemos aclarar</a:t>
            </a:r>
            <a:r>
              <a:rPr lang="es-ES" altLang="en-US" baseline="0" dirty="0" smtClean="0">
                <a:latin typeface="Times New Roman" panose="02020603050405020304" pitchFamily="18" charset="0"/>
              </a:rPr>
              <a:t> el asunto </a:t>
            </a:r>
            <a:r>
              <a:rPr lang="es-ES" altLang="en-US" dirty="0" smtClean="0">
                <a:latin typeface="Times New Roman" panose="02020603050405020304" pitchFamily="18" charset="0"/>
              </a:rPr>
              <a:t>con un poco de práctica. Dé a los participantes cinco minutos para practicar la combinación de enunciados; tal vez solo tres o cuatro.</a:t>
            </a:r>
          </a:p>
          <a:p>
            <a:endParaRPr lang="es-ES" altLang="en-US" dirty="0" smtClean="0">
              <a:latin typeface="Times New Roman" panose="02020603050405020304" pitchFamily="18" charset="0"/>
            </a:endParaRPr>
          </a:p>
          <a:p>
            <a:r>
              <a:rPr lang="es-ES" altLang="en-US" dirty="0" smtClean="0">
                <a:latin typeface="Times New Roman" panose="02020603050405020304" pitchFamily="18" charset="0"/>
              </a:rPr>
              <a:t>Una vez que transcurra el tiempo asignado, solicite voluntarios para que den a conocer cómo combinaron los pares de oraciones. Discuta algunos ejemplos de participantes diferentes y aclare cualquier confusión que surja.</a:t>
            </a:r>
            <a:endParaRPr lang="en-US" altLang="en-US" dirty="0" smtClean="0">
              <a:latin typeface="Times New Roman" panose="02020603050405020304" pitchFamily="18" charset="0"/>
            </a:endParaRPr>
          </a:p>
        </p:txBody>
      </p:sp>
    </p:spTree>
    <p:extLst>
      <p:ext uri="{BB962C8B-B14F-4D97-AF65-F5344CB8AC3E}">
        <p14:creationId xmlns:p14="http://schemas.microsoft.com/office/powerpoint/2010/main" val="985236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ChangeArrowheads="1" noTextEdit="1"/>
          </p:cNvSpPr>
          <p:nvPr>
            <p:ph type="sldImg"/>
          </p:nvPr>
        </p:nvSpPr>
        <p:spPr>
          <a:xfrm>
            <a:off x="1360488" y="1143000"/>
            <a:ext cx="4113212" cy="3086100"/>
          </a:xfrm>
          <a:ln/>
        </p:spPr>
      </p:sp>
      <p:sp>
        <p:nvSpPr>
          <p:cNvPr id="67587"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noProof="0" dirty="0" smtClean="0">
                <a:latin typeface="Times New Roman" panose="02020603050405020304" pitchFamily="18" charset="0"/>
              </a:rPr>
              <a:t>Opcional para los facilitadores – complete los dos primeros ejercicios juntos todo</a:t>
            </a:r>
            <a:r>
              <a:rPr lang="es-ES" altLang="en-US" baseline="0" noProof="0" dirty="0" smtClean="0">
                <a:latin typeface="Times New Roman" panose="02020603050405020304" pitchFamily="18" charset="0"/>
              </a:rPr>
              <a:t> el grupo</a:t>
            </a:r>
            <a:r>
              <a:rPr lang="es-ES" altLang="en-US" noProof="0" dirty="0" smtClean="0">
                <a:latin typeface="Times New Roman" panose="02020603050405020304" pitchFamily="18" charset="0"/>
              </a:rPr>
              <a:t>.  </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[Hacer clic para mostrar el ejemplo de reformulación,</a:t>
            </a:r>
            <a:r>
              <a:rPr lang="es-ES" altLang="en-US" baseline="0" noProof="0" dirty="0" smtClean="0">
                <a:latin typeface="Times New Roman" panose="02020603050405020304" pitchFamily="18" charset="0"/>
              </a:rPr>
              <a:t> al combinar los dos enunciados en uno solo</a:t>
            </a:r>
            <a:r>
              <a:rPr lang="es-ES" altLang="en-US" noProof="0" dirty="0" smtClean="0">
                <a:latin typeface="Times New Roman" panose="02020603050405020304" pitchFamily="18" charset="0"/>
              </a:rPr>
              <a:t>].</a:t>
            </a:r>
          </a:p>
        </p:txBody>
      </p:sp>
    </p:spTree>
    <p:extLst>
      <p:ext uri="{BB962C8B-B14F-4D97-AF65-F5344CB8AC3E}">
        <p14:creationId xmlns:p14="http://schemas.microsoft.com/office/powerpoint/2010/main" val="21123828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ChangeArrowheads="1" noTextEdit="1"/>
          </p:cNvSpPr>
          <p:nvPr>
            <p:ph type="sldImg"/>
          </p:nvPr>
        </p:nvSpPr>
        <p:spPr>
          <a:xfrm>
            <a:off x="1360488" y="1143000"/>
            <a:ext cx="4113212" cy="3086100"/>
          </a:xfrm>
          <a:ln/>
        </p:spPr>
      </p:sp>
      <p:sp>
        <p:nvSpPr>
          <p:cNvPr id="69635"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noProof="0" dirty="0" smtClean="0">
                <a:latin typeface="Times New Roman" panose="02020603050405020304" pitchFamily="18" charset="0"/>
              </a:rPr>
              <a:t>Leer la diapositiva.</a:t>
            </a:r>
          </a:p>
          <a:p>
            <a:endParaRPr lang="en-US" altLang="en-US" dirty="0" smtClean="0">
              <a:latin typeface="Times New Roman" panose="02020603050405020304" pitchFamily="18" charset="0"/>
            </a:endParaRPr>
          </a:p>
          <a:p>
            <a:r>
              <a:rPr lang="en-US" altLang="en-US" dirty="0" smtClean="0">
                <a:latin typeface="Times New Roman" panose="02020603050405020304" pitchFamily="18" charset="0"/>
              </a:rPr>
              <a:t>[</a:t>
            </a:r>
            <a:r>
              <a:rPr lang="es-ES" altLang="en-US" dirty="0" smtClean="0">
                <a:latin typeface="Times New Roman" panose="02020603050405020304" pitchFamily="18" charset="0"/>
              </a:rPr>
              <a:t>Hacer clic para mostrar el ejemplo de reformulación, al combinar los dos enunciados en uno solo</a:t>
            </a:r>
            <a:r>
              <a:rPr lang="en-US" altLang="en-US" dirty="0" smtClean="0">
                <a:latin typeface="Times New Roman" panose="02020603050405020304" pitchFamily="18" charset="0"/>
              </a:rPr>
              <a:t>]</a:t>
            </a:r>
          </a:p>
          <a:p>
            <a:endParaRPr lang="en-US" altLang="en-US" dirty="0" smtClean="0">
              <a:latin typeface="Times New Roman" panose="02020603050405020304" pitchFamily="18" charset="0"/>
            </a:endParaRPr>
          </a:p>
        </p:txBody>
      </p:sp>
    </p:spTree>
    <p:extLst>
      <p:ext uri="{BB962C8B-B14F-4D97-AF65-F5344CB8AC3E}">
        <p14:creationId xmlns:p14="http://schemas.microsoft.com/office/powerpoint/2010/main" val="15066604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ChangeArrowheads="1" noTextEdit="1"/>
          </p:cNvSpPr>
          <p:nvPr>
            <p:ph type="sldImg"/>
          </p:nvPr>
        </p:nvSpPr>
        <p:spPr>
          <a:ln/>
        </p:spPr>
      </p:sp>
      <p:sp>
        <p:nvSpPr>
          <p:cNvPr id="7168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noProof="0" dirty="0" smtClean="0">
                <a:solidFill>
                  <a:srgbClr val="000090"/>
                </a:solidFill>
                <a:latin typeface="Cambria" panose="02040503050406030204" pitchFamily="18" charset="0"/>
              </a:rPr>
              <a:t>Ahora, utilizaremos la escritura utilizando agentes, es decir evitar la voz</a:t>
            </a:r>
            <a:r>
              <a:rPr lang="es-ES" altLang="en-US" baseline="0" noProof="0" dirty="0" smtClean="0">
                <a:solidFill>
                  <a:srgbClr val="000090"/>
                </a:solidFill>
                <a:latin typeface="Cambria" panose="02040503050406030204" pitchFamily="18" charset="0"/>
              </a:rPr>
              <a:t> pasiva. </a:t>
            </a:r>
            <a:endParaRPr lang="es-ES" altLang="en-US" noProof="0" dirty="0" smtClean="0">
              <a:solidFill>
                <a:srgbClr val="000090"/>
              </a:solidFill>
              <a:latin typeface="Cambria" panose="02040503050406030204" pitchFamily="18" charset="0"/>
            </a:endParaRPr>
          </a:p>
          <a:p>
            <a:endParaRPr lang="es-ES" altLang="en-US" noProof="0" dirty="0" smtClean="0">
              <a:solidFill>
                <a:srgbClr val="000090"/>
              </a:solidFill>
              <a:latin typeface="Cambria" panose="02040503050406030204" pitchFamily="18" charset="0"/>
            </a:endParaRPr>
          </a:p>
          <a:p>
            <a:r>
              <a:rPr lang="es-ES" altLang="en-US" noProof="0" dirty="0" smtClean="0">
                <a:latin typeface="Times New Roman" panose="02020603050405020304" pitchFamily="18" charset="0"/>
              </a:rPr>
              <a:t>Los últimos tres elementos de</a:t>
            </a:r>
            <a:r>
              <a:rPr lang="es-ES" altLang="en-US" baseline="0" noProof="0" dirty="0" smtClean="0">
                <a:latin typeface="Times New Roman" panose="02020603050405020304" pitchFamily="18" charset="0"/>
              </a:rPr>
              <a:t> la estilística </a:t>
            </a:r>
            <a:r>
              <a:rPr lang="es-ES" altLang="en-US" noProof="0" dirty="0" smtClean="0">
                <a:latin typeface="Times New Roman" panose="02020603050405020304" pitchFamily="18" charset="0"/>
              </a:rPr>
              <a:t>conversacional, comenzando con el uso de agentes, definitivamente sí debe enseñarse (a diferencia de la variedad de enunciados – porque ésta</a:t>
            </a:r>
            <a:r>
              <a:rPr lang="es-ES" altLang="en-US" baseline="0" noProof="0" dirty="0" smtClean="0">
                <a:latin typeface="Times New Roman" panose="02020603050405020304" pitchFamily="18" charset="0"/>
              </a:rPr>
              <a:t> se emplea de manera natural en la mayoría de nosotros). </a:t>
            </a:r>
            <a:endParaRPr lang="es-ES" altLang="en-US" noProof="0" dirty="0" smtClean="0">
              <a:latin typeface="Times New Roman" panose="02020603050405020304" pitchFamily="18" charset="0"/>
            </a:endParaRPr>
          </a:p>
          <a:p>
            <a:r>
              <a:rPr lang="es-ES" altLang="en-US" noProof="0" dirty="0" smtClean="0">
                <a:solidFill>
                  <a:srgbClr val="000090"/>
                </a:solidFill>
                <a:latin typeface="Cambria" panose="02040503050406030204" pitchFamily="18" charset="0"/>
              </a:rPr>
              <a:t> </a:t>
            </a:r>
            <a:endParaRPr lang="es-ES" altLang="en-US" noProof="0" dirty="0" smtClean="0">
              <a:latin typeface="Times New Roman" panose="02020603050405020304" pitchFamily="18" charset="0"/>
            </a:endParaRPr>
          </a:p>
        </p:txBody>
      </p:sp>
    </p:spTree>
    <p:extLst>
      <p:ext uri="{BB962C8B-B14F-4D97-AF65-F5344CB8AC3E}">
        <p14:creationId xmlns:p14="http://schemas.microsoft.com/office/powerpoint/2010/main" val="9842323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xfrm>
            <a:off x="1360488" y="1143000"/>
            <a:ext cx="4113212" cy="3086100"/>
          </a:xfrm>
          <a:ln/>
        </p:spPr>
      </p:sp>
      <p:sp>
        <p:nvSpPr>
          <p:cNvPr id="7373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noProof="0" dirty="0" smtClean="0">
                <a:latin typeface="Times New Roman" panose="02020603050405020304" pitchFamily="18" charset="0"/>
              </a:rPr>
              <a:t>La redacción académica / técnica usa </a:t>
            </a:r>
            <a:r>
              <a:rPr lang="es-ES" altLang="en-US" i="1" noProof="0" dirty="0" smtClean="0">
                <a:latin typeface="Times New Roman" panose="02020603050405020304" pitchFamily="18" charset="0"/>
              </a:rPr>
              <a:t>mucho</a:t>
            </a:r>
            <a:r>
              <a:rPr lang="es-ES" altLang="en-US" noProof="0" dirty="0" smtClean="0">
                <a:latin typeface="Times New Roman" panose="02020603050405020304" pitchFamily="18" charset="0"/>
              </a:rPr>
              <a:t> la voz</a:t>
            </a:r>
            <a:r>
              <a:rPr lang="es-ES" altLang="en-US" baseline="0" noProof="0" dirty="0" smtClean="0">
                <a:latin typeface="Times New Roman" panose="02020603050405020304" pitchFamily="18" charset="0"/>
              </a:rPr>
              <a:t> </a:t>
            </a:r>
            <a:r>
              <a:rPr lang="es-ES" altLang="en-US" noProof="0" dirty="0" smtClean="0">
                <a:latin typeface="Times New Roman" panose="02020603050405020304" pitchFamily="18" charset="0"/>
              </a:rPr>
              <a:t>pasiva</a:t>
            </a:r>
            <a:r>
              <a:rPr lang="es-ES" altLang="en-US" baseline="0" noProof="0" dirty="0" smtClean="0">
                <a:latin typeface="Times New Roman" panose="02020603050405020304" pitchFamily="18" charset="0"/>
              </a:rPr>
              <a:t> </a:t>
            </a:r>
            <a:r>
              <a:rPr lang="es-ES" altLang="en-US" noProof="0" dirty="0" smtClean="0">
                <a:latin typeface="Times New Roman" panose="02020603050405020304" pitchFamily="18" charset="0"/>
              </a:rPr>
              <a:t>y construcciones impersonales. Para comenzar a escribir en voz activa, no pasiva, debe comenzar a utilizar agentes. Un "agente" es la persona o cosa que hace la acción en una oración.</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[Hacer clic para mostrar el Ejemplo 1] Pida a un participante que lea. [Hacer clic] ¿Quién hizo la acción? [hacer clic para que la animación encierre en un círculo la palabra "Ella"] Ella hizo la acción. [Hacer clic] ¿Cuál es el verbo o la acción? [hacer clic para que la animación encierre en un círculo la palabra "golpeó"] La acción es golpear. </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[Hacer clic para mostrar el Ejemplo 2] Pida a un participante que lea. [Hacer clic] ¿Quién hace la acción? [hacer clic para que la animación encierre en un círculo la palabra "PRB"] PRB hizo la acción. [Hacer clic] ¿Cuál es el verbo o la acción? [hacer clic para que la animación encierre en un círculo la palabra "convoca"] La acción es convocar.</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El problema aquí es el impacto; la voz pasiva no ejerce ninguna. Y el impacto importa porque queremos que nuestros lectores recuerden y actúen a partir de lo que escribimos.</a:t>
            </a:r>
          </a:p>
        </p:txBody>
      </p:sp>
    </p:spTree>
    <p:extLst>
      <p:ext uri="{BB962C8B-B14F-4D97-AF65-F5344CB8AC3E}">
        <p14:creationId xmlns:p14="http://schemas.microsoft.com/office/powerpoint/2010/main" val="29799444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xfrm>
            <a:off x="1360488" y="1143000"/>
            <a:ext cx="4113212" cy="3086100"/>
          </a:xfrm>
          <a:ln/>
        </p:spPr>
      </p:sp>
      <p:sp>
        <p:nvSpPr>
          <p:cNvPr id="7577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noProof="0" dirty="0" smtClean="0">
                <a:latin typeface="Times New Roman" panose="02020603050405020304" pitchFamily="18" charset="0"/>
              </a:rPr>
              <a:t>Veamos los mismos ejemplos – pero sin agentes. </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Pida a un participante que lea Ejemplo 1. [Hacer clic] ¿Quién hizo la acción? No lo sabemos [Hacer clic] ¿Cuál es el verbo o la acción? [hacer clic para que la animación encierre en un círculo la palabra “fue"] El verbo ya no es "golpear" – sino la palabra</a:t>
            </a:r>
            <a:r>
              <a:rPr lang="es-ES" altLang="en-US" baseline="0" noProof="0" dirty="0" smtClean="0">
                <a:latin typeface="Times New Roman" panose="02020603050405020304" pitchFamily="18" charset="0"/>
              </a:rPr>
              <a:t> “</a:t>
            </a:r>
            <a:r>
              <a:rPr lang="es-ES" altLang="en-US" noProof="0" dirty="0" smtClean="0">
                <a:latin typeface="Times New Roman" panose="02020603050405020304" pitchFamily="18" charset="0"/>
              </a:rPr>
              <a:t>fue”.</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[Hacer clic para Ejemplo 2] Pida a un participante que lea. [Hacer clic] ¿Quién hizo la acción? No lo sabemos [Hacer clic] ¿Cuál es el verbo o la acción? [hacer clic para que la animación encierre en un círculo la palabra "es"] La acción ahora recae en</a:t>
            </a:r>
            <a:r>
              <a:rPr lang="es-ES" altLang="en-US" baseline="0" noProof="0" dirty="0" smtClean="0">
                <a:latin typeface="Times New Roman" panose="02020603050405020304" pitchFamily="18" charset="0"/>
              </a:rPr>
              <a:t> la palabra </a:t>
            </a:r>
            <a:r>
              <a:rPr lang="es-ES" altLang="en-US" noProof="0" dirty="0" smtClean="0">
                <a:latin typeface="Times New Roman" panose="02020603050405020304" pitchFamily="18" charset="0"/>
              </a:rPr>
              <a:t>"es“, en lugar de convocar.</a:t>
            </a:r>
          </a:p>
        </p:txBody>
      </p:sp>
    </p:spTree>
    <p:extLst>
      <p:ext uri="{BB962C8B-B14F-4D97-AF65-F5344CB8AC3E}">
        <p14:creationId xmlns:p14="http://schemas.microsoft.com/office/powerpoint/2010/main" val="29821200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xfrm>
            <a:off x="1360488" y="1143000"/>
            <a:ext cx="4113212" cy="3086100"/>
          </a:xfrm>
          <a:ln/>
        </p:spPr>
      </p:sp>
      <p:sp>
        <p:nvSpPr>
          <p:cNvPr id="7782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noProof="0" dirty="0" smtClean="0">
                <a:latin typeface="Times New Roman" panose="02020603050405020304" pitchFamily="18" charset="0"/>
              </a:rPr>
              <a:t>Leer la diapositiva</a:t>
            </a:r>
          </a:p>
        </p:txBody>
      </p:sp>
    </p:spTree>
    <p:extLst>
      <p:ext uri="{BB962C8B-B14F-4D97-AF65-F5344CB8AC3E}">
        <p14:creationId xmlns:p14="http://schemas.microsoft.com/office/powerpoint/2010/main" val="26133877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ChangeArrowheads="1" noTextEdit="1"/>
          </p:cNvSpPr>
          <p:nvPr>
            <p:ph type="sldImg"/>
          </p:nvPr>
        </p:nvSpPr>
        <p:spPr>
          <a:xfrm>
            <a:off x="1360488" y="1143000"/>
            <a:ext cx="4113212" cy="3086100"/>
          </a:xfrm>
          <a:ln/>
        </p:spPr>
      </p:sp>
      <p:sp>
        <p:nvSpPr>
          <p:cNvPr id="79875"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es-ES" altLang="en-US" dirty="0" smtClean="0">
                <a:latin typeface="Times New Roman" panose="02020603050405020304" pitchFamily="18" charset="0"/>
              </a:rPr>
              <a:t>Veamos algunos ejemplos. Pida a un participante que lea la primera oración.</a:t>
            </a:r>
          </a:p>
          <a:p>
            <a:endParaRPr lang="es-ES" altLang="en-US" dirty="0" smtClean="0">
              <a:latin typeface="Times New Roman" panose="02020603050405020304" pitchFamily="18" charset="0"/>
            </a:endParaRPr>
          </a:p>
          <a:p>
            <a:r>
              <a:rPr lang="es-ES" altLang="en-US" dirty="0" smtClean="0">
                <a:latin typeface="Times New Roman" panose="02020603050405020304" pitchFamily="18" charset="0"/>
              </a:rPr>
              <a:t>[Hacer clic para la segunda oración] Pida a un participante que lea.</a:t>
            </a:r>
          </a:p>
          <a:p>
            <a:endParaRPr lang="es-ES" altLang="en-US" dirty="0" smtClean="0">
              <a:latin typeface="Times New Roman" panose="02020603050405020304" pitchFamily="18" charset="0"/>
            </a:endParaRPr>
          </a:p>
          <a:p>
            <a:r>
              <a:rPr lang="es-ES" altLang="en-US" dirty="0" smtClean="0">
                <a:latin typeface="Times New Roman" panose="02020603050405020304" pitchFamily="18" charset="0"/>
              </a:rPr>
              <a:t>Pregunte: ¿Están de acuerdo en que la segunda declaración es más fuerte? ¿Más impactante? ¿Por qué o por qué no?</a:t>
            </a:r>
            <a:endParaRPr lang="en-US" altLang="en-US" dirty="0" smtClean="0">
              <a:latin typeface="Times New Roman" panose="02020603050405020304" pitchFamily="18" charset="0"/>
            </a:endParaRPr>
          </a:p>
        </p:txBody>
      </p:sp>
    </p:spTree>
    <p:extLst>
      <p:ext uri="{BB962C8B-B14F-4D97-AF65-F5344CB8AC3E}">
        <p14:creationId xmlns:p14="http://schemas.microsoft.com/office/powerpoint/2010/main" val="36806346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ChangeArrowheads="1" noTextEdit="1"/>
          </p:cNvSpPr>
          <p:nvPr>
            <p:ph type="sldImg"/>
          </p:nvPr>
        </p:nvSpPr>
        <p:spPr>
          <a:xfrm>
            <a:off x="1360488" y="1143000"/>
            <a:ext cx="4113212" cy="3086100"/>
          </a:xfrm>
          <a:ln/>
        </p:spPr>
      </p:sp>
      <p:sp>
        <p:nvSpPr>
          <p:cNvPr id="8192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es-ES" altLang="en-US" dirty="0" smtClean="0">
                <a:latin typeface="Times New Roman" panose="02020603050405020304" pitchFamily="18" charset="0"/>
              </a:rPr>
              <a:t>Pida a</a:t>
            </a:r>
            <a:r>
              <a:rPr lang="es-ES" altLang="en-US" baseline="0" dirty="0" smtClean="0">
                <a:latin typeface="Times New Roman" panose="02020603050405020304" pitchFamily="18" charset="0"/>
              </a:rPr>
              <a:t> un</a:t>
            </a:r>
            <a:r>
              <a:rPr lang="es-ES" altLang="en-US" dirty="0" smtClean="0">
                <a:latin typeface="Times New Roman" panose="02020603050405020304" pitchFamily="18" charset="0"/>
              </a:rPr>
              <a:t> participante que lea la primera oración.</a:t>
            </a:r>
          </a:p>
          <a:p>
            <a:endParaRPr lang="es-ES" altLang="en-US" dirty="0" smtClean="0">
              <a:latin typeface="Times New Roman" panose="02020603050405020304" pitchFamily="18" charset="0"/>
            </a:endParaRPr>
          </a:p>
          <a:p>
            <a:r>
              <a:rPr lang="es-ES" altLang="en-US" dirty="0" smtClean="0">
                <a:latin typeface="Times New Roman" panose="02020603050405020304" pitchFamily="18" charset="0"/>
              </a:rPr>
              <a:t>[Hacer clic para la segunda oración] Pida a un participante que lea.</a:t>
            </a:r>
          </a:p>
          <a:p>
            <a:endParaRPr lang="es-ES" altLang="en-US" dirty="0" smtClean="0">
              <a:latin typeface="Times New Roman" panose="02020603050405020304" pitchFamily="18" charset="0"/>
            </a:endParaRPr>
          </a:p>
          <a:p>
            <a:r>
              <a:rPr lang="es-ES" altLang="en-US" dirty="0" smtClean="0">
                <a:latin typeface="Times New Roman" panose="02020603050405020304" pitchFamily="18" charset="0"/>
              </a:rPr>
              <a:t>Pregunte: ¿Están de acuerdo en que la segunda declaración es más fuerte? ¿Más impactante? ¿Por qué o por qué no?</a:t>
            </a:r>
            <a:endParaRPr lang="en-US" altLang="en-US" dirty="0" smtClean="0">
              <a:latin typeface="Times New Roman" panose="02020603050405020304" pitchFamily="18" charset="0"/>
            </a:endParaRPr>
          </a:p>
        </p:txBody>
      </p:sp>
    </p:spTree>
    <p:extLst>
      <p:ext uri="{BB962C8B-B14F-4D97-AF65-F5344CB8AC3E}">
        <p14:creationId xmlns:p14="http://schemas.microsoft.com/office/powerpoint/2010/main" val="25750465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dirty="0" smtClean="0">
                <a:latin typeface="Times New Roman" panose="02020603050405020304" pitchFamily="18" charset="0"/>
              </a:rPr>
              <a:t>Comparemos algunas oraciones para tener una idea de las diferencias entre la redacción conversacional y la académica.</a:t>
            </a:r>
          </a:p>
          <a:p>
            <a:endParaRPr lang="es-ES" altLang="en-US" dirty="0" smtClean="0">
              <a:latin typeface="Times New Roman" panose="02020603050405020304" pitchFamily="18" charset="0"/>
            </a:endParaRPr>
          </a:p>
          <a:p>
            <a:r>
              <a:rPr lang="es-ES" altLang="en-US" dirty="0" smtClean="0">
                <a:latin typeface="Times New Roman" panose="02020603050405020304" pitchFamily="18" charset="0"/>
              </a:rPr>
              <a:t>Pida al participante que lea la oración. [Hacer clic]. Pedir al participante que lea el ejemplo de texto reformulado.</a:t>
            </a:r>
          </a:p>
          <a:p>
            <a:endParaRPr lang="es-ES" altLang="en-US" dirty="0" smtClean="0">
              <a:latin typeface="Times New Roman" panose="02020603050405020304" pitchFamily="18" charset="0"/>
            </a:endParaRPr>
          </a:p>
          <a:p>
            <a:r>
              <a:rPr lang="es-ES" altLang="en-US" dirty="0" smtClean="0">
                <a:latin typeface="Times New Roman" panose="02020603050405020304" pitchFamily="18" charset="0"/>
              </a:rPr>
              <a:t>El segundo enunciado es más conversacional. Las dos oraciones dicen más o menos lo mismo, pero en el segundo, el mensaje es más simple y claro.</a:t>
            </a:r>
            <a:endParaRPr lang="en-US" altLang="en-US" dirty="0" smtClean="0">
              <a:latin typeface="Times New Roman" panose="02020603050405020304" pitchFamily="18" charset="0"/>
            </a:endParaRPr>
          </a:p>
        </p:txBody>
      </p:sp>
    </p:spTree>
    <p:extLst>
      <p:ext uri="{BB962C8B-B14F-4D97-AF65-F5344CB8AC3E}">
        <p14:creationId xmlns:p14="http://schemas.microsoft.com/office/powerpoint/2010/main" val="73131901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ChangeArrowheads="1" noTextEdit="1"/>
          </p:cNvSpPr>
          <p:nvPr>
            <p:ph type="sldImg"/>
          </p:nvPr>
        </p:nvSpPr>
        <p:spPr>
          <a:xfrm>
            <a:off x="1360488" y="1143000"/>
            <a:ext cx="4113212" cy="3086100"/>
          </a:xfrm>
          <a:ln/>
        </p:spPr>
      </p:sp>
      <p:sp>
        <p:nvSpPr>
          <p:cNvPr id="83971"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es-ES" altLang="en-US" dirty="0" smtClean="0">
                <a:latin typeface="Times New Roman" panose="02020603050405020304" pitchFamily="18" charset="0"/>
              </a:rPr>
              <a:t>Pida a</a:t>
            </a:r>
            <a:r>
              <a:rPr lang="es-ES" altLang="en-US" baseline="0" dirty="0" smtClean="0">
                <a:latin typeface="Times New Roman" panose="02020603050405020304" pitchFamily="18" charset="0"/>
              </a:rPr>
              <a:t> un</a:t>
            </a:r>
            <a:r>
              <a:rPr lang="es-ES" altLang="en-US" dirty="0" smtClean="0">
                <a:latin typeface="Times New Roman" panose="02020603050405020304" pitchFamily="18" charset="0"/>
              </a:rPr>
              <a:t> participante que lea la primera oración.</a:t>
            </a:r>
          </a:p>
          <a:p>
            <a:endParaRPr lang="es-ES" altLang="en-US" dirty="0" smtClean="0">
              <a:latin typeface="Times New Roman" panose="02020603050405020304" pitchFamily="18" charset="0"/>
            </a:endParaRPr>
          </a:p>
          <a:p>
            <a:r>
              <a:rPr lang="es-ES" altLang="en-US" dirty="0" smtClean="0">
                <a:latin typeface="Times New Roman" panose="02020603050405020304" pitchFamily="18" charset="0"/>
              </a:rPr>
              <a:t>[Hacer clic para la segunda oración] Pida a un participante que lea.</a:t>
            </a:r>
          </a:p>
          <a:p>
            <a:endParaRPr lang="es-ES" altLang="en-US" dirty="0" smtClean="0">
              <a:latin typeface="Times New Roman" panose="02020603050405020304" pitchFamily="18" charset="0"/>
            </a:endParaRPr>
          </a:p>
          <a:p>
            <a:r>
              <a:rPr lang="es-ES" altLang="en-US" dirty="0" smtClean="0">
                <a:latin typeface="Times New Roman" panose="02020603050405020304" pitchFamily="18" charset="0"/>
              </a:rPr>
              <a:t>Pregunte: ¿Están de acuerdo en que la segunda declaración es más fuerte? ¿Más impactante? ¿Por qué o por qué no?</a:t>
            </a:r>
            <a:endParaRPr lang="en-US" altLang="en-US" dirty="0" smtClean="0">
              <a:latin typeface="Times New Roman" panose="02020603050405020304" pitchFamily="18" charset="0"/>
            </a:endParaRPr>
          </a:p>
        </p:txBody>
      </p:sp>
    </p:spTree>
    <p:extLst>
      <p:ext uri="{BB962C8B-B14F-4D97-AF65-F5344CB8AC3E}">
        <p14:creationId xmlns:p14="http://schemas.microsoft.com/office/powerpoint/2010/main" val="39026595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ChangeArrowheads="1" noTextEdit="1"/>
          </p:cNvSpPr>
          <p:nvPr>
            <p:ph type="sldImg"/>
          </p:nvPr>
        </p:nvSpPr>
        <p:spPr>
          <a:xfrm>
            <a:off x="1360488" y="1143000"/>
            <a:ext cx="4113212" cy="3086100"/>
          </a:xfrm>
          <a:ln/>
        </p:spPr>
      </p:sp>
      <p:sp>
        <p:nvSpPr>
          <p:cNvPr id="860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dirty="0" smtClean="0">
                <a:latin typeface="Times New Roman" panose="02020603050405020304" pitchFamily="18" charset="0"/>
              </a:rPr>
              <a:t>A veces tienes un agente en el enunciado, pero no lo usas.</a:t>
            </a:r>
            <a:r>
              <a:rPr lang="es-ES" altLang="en-US" baseline="0" dirty="0" smtClean="0">
                <a:latin typeface="Times New Roman" panose="02020603050405020304" pitchFamily="18" charset="0"/>
              </a:rPr>
              <a:t> </a:t>
            </a:r>
            <a:r>
              <a:rPr lang="es-ES" altLang="en-US" dirty="0" smtClean="0">
                <a:latin typeface="Times New Roman" panose="02020603050405020304" pitchFamily="18" charset="0"/>
              </a:rPr>
              <a:t> No está sirviendo como agente. Si tienes un agente, ¡úsalo!</a:t>
            </a:r>
          </a:p>
          <a:p>
            <a:endParaRPr lang="es-ES" altLang="en-US" dirty="0" smtClean="0">
              <a:latin typeface="Times New Roman" panose="02020603050405020304" pitchFamily="18" charset="0"/>
            </a:endParaRPr>
          </a:p>
          <a:p>
            <a:r>
              <a:rPr lang="es-ES" altLang="en-US" dirty="0" smtClean="0">
                <a:latin typeface="Times New Roman" panose="02020603050405020304" pitchFamily="18" charset="0"/>
              </a:rPr>
              <a:t>Pida a un participante que lea la oración. [Hacer clic] ¿Cuál es el agente en esta oración? ¿Quién hará la acción? [Hacer clic para que la animación encierre en un círculo la palabra "personal del proyecto"]. El agente es personal del proyecto. ¿Cómo podríamos reescribir esta oración para usar al agente como tal? Genera ideas.</a:t>
            </a:r>
          </a:p>
          <a:p>
            <a:endParaRPr lang="es-ES" altLang="en-US" dirty="0" smtClean="0">
              <a:latin typeface="Times New Roman" panose="02020603050405020304" pitchFamily="18" charset="0"/>
            </a:endParaRPr>
          </a:p>
          <a:p>
            <a:r>
              <a:rPr lang="es-ES" altLang="en-US" dirty="0" smtClean="0">
                <a:latin typeface="Times New Roman" panose="02020603050405020304" pitchFamily="18" charset="0"/>
              </a:rPr>
              <a:t>[</a:t>
            </a:r>
            <a:r>
              <a:rPr kumimoji="0" lang="es-ES" altLang="en-US" sz="1200" b="0" i="0" u="none" strike="noStrike" kern="1200" cap="none" spc="0" normalizeH="0" baseline="0" noProof="0" dirty="0" smtClean="0">
                <a:ln>
                  <a:noFill/>
                </a:ln>
                <a:solidFill>
                  <a:srgbClr val="000000"/>
                </a:solidFill>
                <a:effectLst/>
                <a:uLnTx/>
                <a:uFillTx/>
                <a:latin typeface="Times New Roman" panose="02020603050405020304" pitchFamily="18" charset="0"/>
                <a:ea typeface="MS PGothic" panose="020B0600070205080204" pitchFamily="34" charset="-128"/>
              </a:rPr>
              <a:t>Hacer clic para mostrar la reedición del ejemplo]. Una manera de reescribirlo y usar el agente es: El personal del proyecto realizará una visita de seguimiento</a:t>
            </a:r>
            <a:r>
              <a:rPr lang="es-ES" altLang="en-US" dirty="0" smtClean="0">
                <a:latin typeface="Times New Roman" panose="02020603050405020304" pitchFamily="18" charset="0"/>
              </a:rPr>
              <a:t>.</a:t>
            </a:r>
            <a:endParaRPr lang="en-US" altLang="en-US" dirty="0" smtClean="0">
              <a:latin typeface="Times New Roman" panose="02020603050405020304" pitchFamily="18" charset="0"/>
            </a:endParaRPr>
          </a:p>
        </p:txBody>
      </p:sp>
    </p:spTree>
    <p:extLst>
      <p:ext uri="{BB962C8B-B14F-4D97-AF65-F5344CB8AC3E}">
        <p14:creationId xmlns:p14="http://schemas.microsoft.com/office/powerpoint/2010/main" val="33451553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ChangeArrowheads="1" noTextEdit="1"/>
          </p:cNvSpPr>
          <p:nvPr>
            <p:ph type="sldImg"/>
          </p:nvPr>
        </p:nvSpPr>
        <p:spPr>
          <a:xfrm>
            <a:off x="1360488" y="1143000"/>
            <a:ext cx="4113212" cy="3086100"/>
          </a:xfrm>
          <a:ln/>
        </p:spPr>
      </p:sp>
      <p:sp>
        <p:nvSpPr>
          <p:cNvPr id="88067"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dirty="0" smtClean="0">
                <a:latin typeface="Times New Roman" panose="02020603050405020304" pitchFamily="18" charset="0"/>
              </a:rPr>
              <a:t>Otro ejemplo.</a:t>
            </a:r>
          </a:p>
          <a:p>
            <a:endParaRPr lang="es-ES" altLang="en-US" dirty="0" smtClean="0">
              <a:latin typeface="Times New Roman" panose="02020603050405020304" pitchFamily="18" charset="0"/>
            </a:endParaRPr>
          </a:p>
          <a:p>
            <a:r>
              <a:rPr lang="es-ES" altLang="en-US" dirty="0" smtClean="0">
                <a:latin typeface="Times New Roman" panose="02020603050405020304" pitchFamily="18" charset="0"/>
              </a:rPr>
              <a:t>Pida a un participante que lea la oración. [Hacer clic] ¿Cuál es el agente en esta oración? ¿Quién hará la acción? [Hacer clic para que la animación encierre en un círculo la palabra “asociado del programa"]. El agente es asociado del programa. ¿Cómo podríamos reescribir esta oración para usar al agente como tal? Genera ideas.</a:t>
            </a:r>
          </a:p>
          <a:p>
            <a:endParaRPr lang="es-ES" altLang="en-US" dirty="0" smtClean="0">
              <a:latin typeface="Times New Roman" panose="02020603050405020304" pitchFamily="18" charset="0"/>
            </a:endParaRPr>
          </a:p>
          <a:p>
            <a:r>
              <a:rPr lang="es-ES" altLang="en-US" dirty="0" smtClean="0">
                <a:latin typeface="Times New Roman" panose="02020603050405020304" pitchFamily="18" charset="0"/>
              </a:rPr>
              <a:t>[Hacer clic para mostrar la reedición del ejemplo]. Una manera de reescribirlo</a:t>
            </a:r>
            <a:r>
              <a:rPr lang="es-ES" altLang="en-US" baseline="0" dirty="0" smtClean="0">
                <a:latin typeface="Times New Roman" panose="02020603050405020304" pitchFamily="18" charset="0"/>
              </a:rPr>
              <a:t> </a:t>
            </a:r>
            <a:r>
              <a:rPr lang="es-ES" altLang="en-US" dirty="0" smtClean="0">
                <a:latin typeface="Times New Roman" panose="02020603050405020304" pitchFamily="18" charset="0"/>
              </a:rPr>
              <a:t>y usar el agente es: El asociado del programa apoyará esta actividad.</a:t>
            </a:r>
            <a:endParaRPr lang="en-US" altLang="en-US" dirty="0" smtClean="0">
              <a:latin typeface="Times New Roman" panose="02020603050405020304" pitchFamily="18" charset="0"/>
            </a:endParaRPr>
          </a:p>
          <a:p>
            <a:endParaRPr lang="en-US" altLang="en-US" dirty="0" smtClean="0">
              <a:latin typeface="Times New Roman" panose="02020603050405020304" pitchFamily="18" charset="0"/>
            </a:endParaRPr>
          </a:p>
        </p:txBody>
      </p:sp>
    </p:spTree>
    <p:extLst>
      <p:ext uri="{BB962C8B-B14F-4D97-AF65-F5344CB8AC3E}">
        <p14:creationId xmlns:p14="http://schemas.microsoft.com/office/powerpoint/2010/main" val="43563386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ChangeArrowheads="1" noTextEdit="1"/>
          </p:cNvSpPr>
          <p:nvPr>
            <p:ph type="sldImg"/>
          </p:nvPr>
        </p:nvSpPr>
        <p:spPr>
          <a:xfrm>
            <a:off x="1360488" y="1143000"/>
            <a:ext cx="4113212" cy="3086100"/>
          </a:xfrm>
          <a:ln/>
        </p:spPr>
      </p:sp>
      <p:sp>
        <p:nvSpPr>
          <p:cNvPr id="90115"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dirty="0" smtClean="0">
                <a:latin typeface="Times New Roman" panose="02020603050405020304" pitchFamily="18" charset="0"/>
              </a:rPr>
              <a:t>Otro ejemplo.</a:t>
            </a:r>
          </a:p>
          <a:p>
            <a:endParaRPr lang="es-ES" altLang="en-US" dirty="0" smtClean="0">
              <a:latin typeface="Times New Roman" panose="02020603050405020304" pitchFamily="18" charset="0"/>
            </a:endParaRPr>
          </a:p>
          <a:p>
            <a:r>
              <a:rPr lang="es-ES" altLang="en-US" dirty="0" smtClean="0">
                <a:latin typeface="Times New Roman" panose="02020603050405020304" pitchFamily="18" charset="0"/>
              </a:rPr>
              <a:t>Pida a un participante que lea la oración. [Hacer clic] ¿Cuál es el agente en esta oración? ¿Quién hará la acción? [Hacer clic para que la animación encierre en un círculo la palabra “auditor"]. El agente es auditor. ¿Cómo podríamos reescribir esta oración para usar al agente como tal? Genera ideas.</a:t>
            </a:r>
          </a:p>
          <a:p>
            <a:endParaRPr lang="es-ES" altLang="en-US" dirty="0" smtClean="0">
              <a:latin typeface="Times New Roman" panose="02020603050405020304" pitchFamily="18" charset="0"/>
            </a:endParaRPr>
          </a:p>
          <a:p>
            <a:r>
              <a:rPr lang="es-ES" altLang="en-US" dirty="0" smtClean="0">
                <a:latin typeface="Times New Roman" panose="02020603050405020304" pitchFamily="18" charset="0"/>
              </a:rPr>
              <a:t>[Hacer clic para mostrar la reedición del ejemplo]. Una manera de reescribirlo y usar el agente es: El auditor debería documentar el desempeño real de estas pruebas.</a:t>
            </a:r>
          </a:p>
          <a:p>
            <a:endParaRPr lang="es-ES" altLang="en-US" dirty="0" smtClean="0">
              <a:latin typeface="Times New Roman" panose="02020603050405020304" pitchFamily="18" charset="0"/>
            </a:endParaRPr>
          </a:p>
        </p:txBody>
      </p:sp>
    </p:spTree>
    <p:extLst>
      <p:ext uri="{BB962C8B-B14F-4D97-AF65-F5344CB8AC3E}">
        <p14:creationId xmlns:p14="http://schemas.microsoft.com/office/powerpoint/2010/main" val="63284069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ChangeArrowheads="1" noTextEdit="1"/>
          </p:cNvSpPr>
          <p:nvPr>
            <p:ph type="sldImg"/>
          </p:nvPr>
        </p:nvSpPr>
        <p:spPr>
          <a:xfrm>
            <a:off x="1360488" y="1143000"/>
            <a:ext cx="4113212" cy="3086100"/>
          </a:xfrm>
          <a:ln/>
        </p:spPr>
      </p:sp>
      <p:sp>
        <p:nvSpPr>
          <p:cNvPr id="9216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noProof="0" dirty="0" smtClean="0">
                <a:latin typeface="Times New Roman" panose="02020603050405020304" pitchFamily="18" charset="0"/>
              </a:rPr>
              <a:t>Aunque deseamos que uses agentes y redactes en voz activa, hay casos en los que quizás</a:t>
            </a:r>
            <a:r>
              <a:rPr lang="es-ES" altLang="en-US" baseline="0" noProof="0" dirty="0" smtClean="0">
                <a:latin typeface="Times New Roman" panose="02020603050405020304" pitchFamily="18" charset="0"/>
              </a:rPr>
              <a:t> no </a:t>
            </a:r>
            <a:r>
              <a:rPr lang="es-ES" altLang="en-US" noProof="0" dirty="0" smtClean="0">
                <a:latin typeface="Times New Roman" panose="02020603050405020304" pitchFamily="18" charset="0"/>
              </a:rPr>
              <a:t>desees o no puedas utilizar un agente.</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Este podría ser el caso si existen</a:t>
            </a:r>
            <a:r>
              <a:rPr lang="es-ES" altLang="en-US" baseline="0" noProof="0" dirty="0" smtClean="0">
                <a:latin typeface="Times New Roman" panose="02020603050405020304" pitchFamily="18" charset="0"/>
              </a:rPr>
              <a:t> </a:t>
            </a:r>
            <a:r>
              <a:rPr lang="es-ES" altLang="en-US" noProof="0" dirty="0" smtClean="0">
                <a:latin typeface="Times New Roman" panose="02020603050405020304" pitchFamily="18" charset="0"/>
              </a:rPr>
              <a:t>varios agentes posibles y si no sabes cuál es realmente el agente o si no desea nombrarlos a todos.</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O si no sabes quién es el agente</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Y finalmente, si sabes quién es el agente, pero no quieres nombrarlo. Y éste podría ser el caso al hablar de un funcionario, una oficina gubernamental o</a:t>
            </a:r>
            <a:r>
              <a:rPr lang="es-ES" altLang="en-US" baseline="0" noProof="0" dirty="0" smtClean="0">
                <a:latin typeface="Times New Roman" panose="02020603050405020304" pitchFamily="18" charset="0"/>
              </a:rPr>
              <a:t> un </a:t>
            </a:r>
            <a:r>
              <a:rPr lang="es-ES" altLang="en-US" noProof="0" dirty="0" smtClean="0">
                <a:latin typeface="Times New Roman" panose="02020603050405020304" pitchFamily="18" charset="0"/>
              </a:rPr>
              <a:t>tema delicado y no quiere ser demasiado directo con lo que dices.</a:t>
            </a:r>
          </a:p>
        </p:txBody>
      </p:sp>
    </p:spTree>
    <p:extLst>
      <p:ext uri="{BB962C8B-B14F-4D97-AF65-F5344CB8AC3E}">
        <p14:creationId xmlns:p14="http://schemas.microsoft.com/office/powerpoint/2010/main" val="23699981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ChangeArrowheads="1" noTextEdit="1"/>
          </p:cNvSpPr>
          <p:nvPr>
            <p:ph type="sldImg"/>
          </p:nvPr>
        </p:nvSpPr>
        <p:spPr>
          <a:xfrm>
            <a:off x="1360488" y="1143000"/>
            <a:ext cx="4113212" cy="3086100"/>
          </a:xfrm>
          <a:ln/>
        </p:spPr>
      </p:sp>
      <p:sp>
        <p:nvSpPr>
          <p:cNvPr id="94211"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noProof="0" dirty="0" smtClean="0">
                <a:latin typeface="Times New Roman" panose="02020603050405020304" pitchFamily="18" charset="0"/>
              </a:rPr>
              <a:t>Entonces, para nuestro primer ejemplo - [Hacer clic] - digamos que hubo 15 organizaciones que hicieron la acción. Sería demasiado engorroso enumerarlos a todos. Así que en vez…</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[Hacer clic para mostrar la reedición del primer ejemplo] podríamos decir "Varias capacitaciones sobre género fueron organizadas en abril". ¿Cómo podríamos fortalecer esta oración e insertar un agente?</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[Hacer clic para mostrar la reedición del segundo ejemplo] También podríamos decir: "Varias instituciones organizaron capacitaciones de género en abril".</a:t>
            </a:r>
          </a:p>
        </p:txBody>
      </p:sp>
    </p:spTree>
    <p:extLst>
      <p:ext uri="{BB962C8B-B14F-4D97-AF65-F5344CB8AC3E}">
        <p14:creationId xmlns:p14="http://schemas.microsoft.com/office/powerpoint/2010/main" val="12622656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ChangeArrowheads="1" noTextEdit="1"/>
          </p:cNvSpPr>
          <p:nvPr>
            <p:ph type="sldImg"/>
          </p:nvPr>
        </p:nvSpPr>
        <p:spPr>
          <a:xfrm>
            <a:off x="1360488" y="1143000"/>
            <a:ext cx="4113212" cy="3086100"/>
          </a:xfrm>
          <a:ln/>
        </p:spPr>
      </p:sp>
      <p:sp>
        <p:nvSpPr>
          <p:cNvPr id="9625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dirty="0" smtClean="0">
                <a:latin typeface="Times New Roman" panose="02020603050405020304" pitchFamily="18" charset="0"/>
              </a:rPr>
              <a:t>En el caso de que no sepas quién es el agente - [Hacer clic] - tal vez no sepas quién hizo la acción. O tal vez es información confidencial.</a:t>
            </a:r>
          </a:p>
          <a:p>
            <a:endParaRPr lang="es-ES" altLang="en-US" dirty="0" smtClean="0">
              <a:latin typeface="Times New Roman" panose="02020603050405020304" pitchFamily="18" charset="0"/>
            </a:endParaRPr>
          </a:p>
          <a:p>
            <a:r>
              <a:rPr lang="es-ES" altLang="en-US" dirty="0" smtClean="0">
                <a:latin typeface="Times New Roman" panose="02020603050405020304" pitchFamily="18" charset="0"/>
              </a:rPr>
              <a:t>[Hacer clic para mostrar el ejemplo] Esta oración, "Una violación contractual fue reportada" es pasiva, pero por una buena razón. No sabemos o no queremos decir quién reportó el incumplimiento del contrato, por lo que estamos haciendo una elección intencional de no usar un agente.</a:t>
            </a:r>
            <a:endParaRPr lang="en-US" altLang="en-US" dirty="0" smtClean="0">
              <a:latin typeface="Times New Roman" panose="02020603050405020304" pitchFamily="18" charset="0"/>
            </a:endParaRPr>
          </a:p>
        </p:txBody>
      </p:sp>
    </p:spTree>
    <p:extLst>
      <p:ext uri="{BB962C8B-B14F-4D97-AF65-F5344CB8AC3E}">
        <p14:creationId xmlns:p14="http://schemas.microsoft.com/office/powerpoint/2010/main" val="71943388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ChangeArrowheads="1" noTextEdit="1"/>
          </p:cNvSpPr>
          <p:nvPr>
            <p:ph type="sldImg"/>
          </p:nvPr>
        </p:nvSpPr>
        <p:spPr>
          <a:xfrm>
            <a:off x="1360488" y="1143000"/>
            <a:ext cx="4113212" cy="3086100"/>
          </a:xfrm>
          <a:ln/>
        </p:spPr>
      </p:sp>
      <p:sp>
        <p:nvSpPr>
          <p:cNvPr id="98307"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noProof="0" dirty="0" smtClean="0">
                <a:latin typeface="Times New Roman" panose="02020603050405020304" pitchFamily="18" charset="0"/>
              </a:rPr>
              <a:t>Y finalmente, ya conoces al agente, pero no quieres decir quién es. [Hacer clic] Tal vez nombrarlo podría ser un tema sensible o crear un problema. </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[Hacer clic] Aquí hay un ejemplo: esta oración usa al agente: el ministerio retrasó el inicio de la ceremonia del lanzamiento.</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[Hacer clic] Tal vez es mejor omitir al agente. Y entonces cambiamos a voz pasiva para decir: La ceremonia del lanzamiento fue retrasada.</a:t>
            </a:r>
          </a:p>
        </p:txBody>
      </p:sp>
    </p:spTree>
    <p:extLst>
      <p:ext uri="{BB962C8B-B14F-4D97-AF65-F5344CB8AC3E}">
        <p14:creationId xmlns:p14="http://schemas.microsoft.com/office/powerpoint/2010/main" val="36277530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ChangeArrowheads="1" noTextEdit="1"/>
          </p:cNvSpPr>
          <p:nvPr>
            <p:ph type="sldImg"/>
          </p:nvPr>
        </p:nvSpPr>
        <p:spPr>
          <a:xfrm>
            <a:off x="1360488" y="1143000"/>
            <a:ext cx="4113212" cy="3086100"/>
          </a:xfrm>
          <a:ln/>
        </p:spPr>
      </p:sp>
      <p:sp>
        <p:nvSpPr>
          <p:cNvPr id="100355"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noProof="0" dirty="0" smtClean="0">
                <a:latin typeface="Times New Roman" panose="02020603050405020304" pitchFamily="18" charset="0"/>
              </a:rPr>
              <a:t>Leer la diapositiva.</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Hazlo</a:t>
            </a:r>
            <a:r>
              <a:rPr lang="es-ES" altLang="en-US" baseline="0" noProof="0" dirty="0" smtClean="0">
                <a:latin typeface="Times New Roman" panose="02020603050405020304" pitchFamily="18" charset="0"/>
              </a:rPr>
              <a:t> cuando tengas que hacerlo, pero no de lo contrario. Debe ser una elección consciente, no un reflejo</a:t>
            </a:r>
          </a:p>
        </p:txBody>
      </p:sp>
    </p:spTree>
    <p:extLst>
      <p:ext uri="{BB962C8B-B14F-4D97-AF65-F5344CB8AC3E}">
        <p14:creationId xmlns:p14="http://schemas.microsoft.com/office/powerpoint/2010/main" val="370836063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ChangeArrowheads="1" noTextEdit="1"/>
          </p:cNvSpPr>
          <p:nvPr>
            <p:ph type="sldImg"/>
          </p:nvPr>
        </p:nvSpPr>
        <p:spPr>
          <a:xfrm>
            <a:off x="1360488" y="1143000"/>
            <a:ext cx="4113212" cy="3086100"/>
          </a:xfrm>
          <a:ln/>
        </p:spPr>
      </p:sp>
      <p:sp>
        <p:nvSpPr>
          <p:cNvPr id="10240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noProof="0" dirty="0" smtClean="0">
                <a:latin typeface="Times New Roman" panose="02020603050405020304" pitchFamily="18" charset="0"/>
              </a:rPr>
              <a:t>Leer la diapositiva. </a:t>
            </a:r>
          </a:p>
          <a:p>
            <a:endParaRPr lang="es-ES" altLang="en-US" noProof="0" dirty="0" smtClean="0">
              <a:latin typeface="Times New Roman" panose="02020603050405020304" pitchFamily="18" charset="0"/>
            </a:endParaRPr>
          </a:p>
          <a:p>
            <a:r>
              <a:rPr lang="es-ES" altLang="ja-JP" noProof="0" dirty="0" smtClean="0">
                <a:latin typeface="Times New Roman" panose="02020603050405020304" pitchFamily="18" charset="0"/>
              </a:rPr>
              <a:t>Este punto es muy importante. Los participantes pueden cuestionar y decirte: "¿Es realmente importante si escribo sin un agente de vez en cuando?" Y la respuesta es no, no lo es, pero se trata del impacto a nivel global que</a:t>
            </a:r>
            <a:r>
              <a:rPr lang="es-ES" altLang="ja-JP" baseline="0" noProof="0" dirty="0" smtClean="0">
                <a:latin typeface="Times New Roman" panose="02020603050405020304" pitchFamily="18" charset="0"/>
              </a:rPr>
              <a:t> a lo largo de </a:t>
            </a:r>
            <a:r>
              <a:rPr lang="es-ES" altLang="ja-JP" b="1" i="1" noProof="0" dirty="0" smtClean="0">
                <a:latin typeface="Times New Roman" panose="02020603050405020304" pitchFamily="18" charset="0"/>
              </a:rPr>
              <a:t>varias páginas</a:t>
            </a:r>
            <a:r>
              <a:rPr lang="es-ES" altLang="ja-JP" noProof="0" dirty="0" smtClean="0">
                <a:latin typeface="Times New Roman" panose="02020603050405020304" pitchFamily="18" charset="0"/>
              </a:rPr>
              <a:t>, de construcciones gramaticales impersonales se empieza a diluir y hará que el lector vaya perdiendo interés.</a:t>
            </a:r>
            <a:endParaRPr lang="es-ES" altLang="en-US" noProof="0" dirty="0" smtClean="0">
              <a:latin typeface="Times New Roman" panose="02020603050405020304" pitchFamily="18" charset="0"/>
            </a:endParaRPr>
          </a:p>
        </p:txBody>
      </p:sp>
    </p:spTree>
    <p:extLst>
      <p:ext uri="{BB962C8B-B14F-4D97-AF65-F5344CB8AC3E}">
        <p14:creationId xmlns:p14="http://schemas.microsoft.com/office/powerpoint/2010/main" val="13680312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ChangeArrowheads="1" noTextEdit="1"/>
          </p:cNvSpPr>
          <p:nvPr>
            <p:ph type="sldImg"/>
          </p:nvPr>
        </p:nvSpPr>
        <p:spPr>
          <a:ln/>
        </p:spPr>
      </p:sp>
      <p:sp>
        <p:nvSpPr>
          <p:cNvPr id="3072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pPr>
              <a:lnSpc>
                <a:spcPct val="90000"/>
              </a:lnSpc>
            </a:pPr>
            <a:r>
              <a:rPr lang="es-ES" altLang="en-US" noProof="0" dirty="0" smtClean="0">
                <a:latin typeface="Times New Roman" panose="02020603050405020304" pitchFamily="18" charset="0"/>
              </a:rPr>
              <a:t>Acá</a:t>
            </a:r>
            <a:r>
              <a:rPr lang="es-ES" altLang="en-US" baseline="0" noProof="0" dirty="0" smtClean="0">
                <a:latin typeface="Times New Roman" panose="02020603050405020304" pitchFamily="18" charset="0"/>
              </a:rPr>
              <a:t> otro ejemplo.  Pedirle a un participante que lea la oración. </a:t>
            </a:r>
            <a:r>
              <a:rPr lang="es-ES" altLang="en-US" noProof="0" dirty="0" smtClean="0">
                <a:latin typeface="Times New Roman" panose="02020603050405020304" pitchFamily="18" charset="0"/>
              </a:rPr>
              <a:t>[Hacer</a:t>
            </a:r>
            <a:r>
              <a:rPr lang="es-ES" altLang="en-US" baseline="0" noProof="0" dirty="0" smtClean="0">
                <a:latin typeface="Times New Roman" panose="02020603050405020304" pitchFamily="18" charset="0"/>
              </a:rPr>
              <a:t> </a:t>
            </a:r>
            <a:r>
              <a:rPr lang="es-ES" altLang="en-US" noProof="0" dirty="0" smtClean="0">
                <a:latin typeface="Times New Roman" panose="02020603050405020304" pitchFamily="18" charset="0"/>
              </a:rPr>
              <a:t>clic].  Pedirle al participante que lea el ejemplo de texto reformulado. </a:t>
            </a:r>
          </a:p>
          <a:p>
            <a:pPr>
              <a:lnSpc>
                <a:spcPct val="90000"/>
              </a:lnSpc>
            </a:pPr>
            <a:endParaRPr lang="en-US" altLang="en-US" dirty="0" smtClean="0">
              <a:latin typeface="Times New Roman" panose="02020603050405020304" pitchFamily="18" charset="0"/>
            </a:endParaRPr>
          </a:p>
          <a:p>
            <a:pPr>
              <a:lnSpc>
                <a:spcPct val="90000"/>
              </a:lnSpc>
            </a:pPr>
            <a:endParaRPr lang="en-US" altLang="en-US" dirty="0" smtClean="0">
              <a:latin typeface="Times New Roman" panose="02020603050405020304" pitchFamily="18" charset="0"/>
            </a:endParaRPr>
          </a:p>
          <a:p>
            <a:pPr>
              <a:lnSpc>
                <a:spcPct val="90000"/>
              </a:lnSpc>
            </a:pPr>
            <a:endParaRPr lang="en-US" altLang="en-US" dirty="0" smtClean="0">
              <a:latin typeface="Times New Roman" panose="02020603050405020304" pitchFamily="18" charset="0"/>
            </a:endParaRPr>
          </a:p>
        </p:txBody>
      </p:sp>
    </p:spTree>
    <p:extLst>
      <p:ext uri="{BB962C8B-B14F-4D97-AF65-F5344CB8AC3E}">
        <p14:creationId xmlns:p14="http://schemas.microsoft.com/office/powerpoint/2010/main" val="132528455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ChangeArrowheads="1" noTextEdit="1"/>
          </p:cNvSpPr>
          <p:nvPr>
            <p:ph type="sldImg"/>
          </p:nvPr>
        </p:nvSpPr>
        <p:spPr>
          <a:ln/>
        </p:spPr>
      </p:sp>
      <p:sp>
        <p:nvSpPr>
          <p:cNvPr id="104451"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dirty="0" smtClean="0">
                <a:latin typeface="Times New Roman" panose="02020603050405020304" pitchFamily="18" charset="0"/>
              </a:rPr>
              <a:t>Dependiendo de</a:t>
            </a:r>
            <a:r>
              <a:rPr lang="es-ES" altLang="en-US" baseline="0" dirty="0" smtClean="0">
                <a:latin typeface="Times New Roman" panose="02020603050405020304" pitchFamily="18" charset="0"/>
              </a:rPr>
              <a:t> tu </a:t>
            </a:r>
            <a:r>
              <a:rPr lang="es-ES" altLang="en-US" dirty="0" smtClean="0">
                <a:latin typeface="Times New Roman" panose="02020603050405020304" pitchFamily="18" charset="0"/>
              </a:rPr>
              <a:t>tiempo, intenta dedicar</a:t>
            </a:r>
            <a:r>
              <a:rPr lang="es-ES" altLang="en-US" baseline="0" dirty="0" smtClean="0">
                <a:latin typeface="Times New Roman" panose="02020603050405020304" pitchFamily="18" charset="0"/>
              </a:rPr>
              <a:t> </a:t>
            </a:r>
            <a:r>
              <a:rPr lang="es-ES" altLang="en-US" dirty="0" smtClean="0">
                <a:latin typeface="Times New Roman" panose="02020603050405020304" pitchFamily="18" charset="0"/>
              </a:rPr>
              <a:t>al menos 10 minutos en estos enunciados. Después de que los participantes trabajen individualmente, </a:t>
            </a:r>
            <a:r>
              <a:rPr lang="es-ES" altLang="en-US" dirty="0" smtClean="0">
                <a:latin typeface="Times New Roman" panose="02020603050405020304" pitchFamily="18" charset="0"/>
              </a:rPr>
              <a:t>analiza </a:t>
            </a:r>
            <a:r>
              <a:rPr lang="es-ES" altLang="en-US" dirty="0" smtClean="0">
                <a:latin typeface="Times New Roman" panose="02020603050405020304" pitchFamily="18" charset="0"/>
              </a:rPr>
              <a:t>los ejemplos uno a la vez. Pide voluntarios o </a:t>
            </a:r>
            <a:r>
              <a:rPr lang="es-ES" altLang="en-US" dirty="0" smtClean="0">
                <a:latin typeface="Times New Roman" panose="02020603050405020304" pitchFamily="18" charset="0"/>
              </a:rPr>
              <a:t>llama </a:t>
            </a:r>
            <a:r>
              <a:rPr lang="es-ES" altLang="en-US" dirty="0" smtClean="0">
                <a:latin typeface="Times New Roman" panose="02020603050405020304" pitchFamily="18" charset="0"/>
              </a:rPr>
              <a:t>a los participantes para que todos participen.</a:t>
            </a:r>
          </a:p>
          <a:p>
            <a:endParaRPr lang="es-ES" altLang="en-US" dirty="0" smtClean="0">
              <a:latin typeface="Times New Roman" panose="02020603050405020304" pitchFamily="18" charset="0"/>
            </a:endParaRPr>
          </a:p>
          <a:p>
            <a:r>
              <a:rPr lang="es-ES" altLang="en-US" dirty="0" smtClean="0">
                <a:latin typeface="Times New Roman" panose="02020603050405020304" pitchFamily="18" charset="0"/>
              </a:rPr>
              <a:t>Si el facilitador así lo decide, puedes usar las siguientes dos diapositivas para trabajar con los dos primeros ejemplos de los ejercicios.</a:t>
            </a:r>
            <a:endParaRPr lang="en-US" altLang="en-US" dirty="0" smtClean="0">
              <a:latin typeface="Times New Roman" panose="02020603050405020304" pitchFamily="18" charset="0"/>
            </a:endParaRPr>
          </a:p>
        </p:txBody>
      </p:sp>
    </p:spTree>
    <p:extLst>
      <p:ext uri="{BB962C8B-B14F-4D97-AF65-F5344CB8AC3E}">
        <p14:creationId xmlns:p14="http://schemas.microsoft.com/office/powerpoint/2010/main" val="217734770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ChangeArrowheads="1" noTextEdit="1"/>
          </p:cNvSpPr>
          <p:nvPr>
            <p:ph type="sldImg"/>
          </p:nvPr>
        </p:nvSpPr>
        <p:spPr>
          <a:xfrm>
            <a:off x="1360488" y="1143000"/>
            <a:ext cx="4113212" cy="3086100"/>
          </a:xfrm>
          <a:ln/>
        </p:spPr>
      </p:sp>
      <p:sp>
        <p:nvSpPr>
          <p:cNvPr id="10649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dirty="0" smtClean="0">
                <a:latin typeface="Times New Roman" panose="02020603050405020304" pitchFamily="18" charset="0"/>
              </a:rPr>
              <a:t>Pedirle a un participante que lea el enunciado.  Pedir sugerencias cómo podrían reeditar la oración utilizando un agente y un verbo</a:t>
            </a:r>
            <a:r>
              <a:rPr lang="es-ES" altLang="en-US" baseline="0" dirty="0" smtClean="0">
                <a:latin typeface="Times New Roman" panose="02020603050405020304" pitchFamily="18" charset="0"/>
              </a:rPr>
              <a:t> activo.</a:t>
            </a:r>
            <a:endParaRPr lang="en-US" altLang="en-US" dirty="0" smtClean="0">
              <a:latin typeface="Times New Roman" panose="02020603050405020304" pitchFamily="18" charset="0"/>
            </a:endParaRPr>
          </a:p>
          <a:p>
            <a:r>
              <a:rPr lang="en-US" altLang="en-US" dirty="0" smtClean="0">
                <a:latin typeface="Times New Roman" panose="02020603050405020304" pitchFamily="18" charset="0"/>
              </a:rPr>
              <a:t>[</a:t>
            </a:r>
            <a:r>
              <a:rPr lang="es-ES" altLang="en-US" dirty="0" smtClean="0">
                <a:latin typeface="Times New Roman" panose="02020603050405020304" pitchFamily="18" charset="0"/>
              </a:rPr>
              <a:t>Hacer clic para mostrar la reedición del ejemplo</a:t>
            </a:r>
            <a:r>
              <a:rPr lang="en-US" altLang="en-US" dirty="0" smtClean="0">
                <a:latin typeface="Times New Roman" panose="02020603050405020304" pitchFamily="18" charset="0"/>
              </a:rPr>
              <a:t>]</a:t>
            </a:r>
          </a:p>
        </p:txBody>
      </p:sp>
    </p:spTree>
    <p:extLst>
      <p:ext uri="{BB962C8B-B14F-4D97-AF65-F5344CB8AC3E}">
        <p14:creationId xmlns:p14="http://schemas.microsoft.com/office/powerpoint/2010/main" val="212367856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ChangeArrowheads="1" noTextEdit="1"/>
          </p:cNvSpPr>
          <p:nvPr>
            <p:ph type="sldImg"/>
          </p:nvPr>
        </p:nvSpPr>
        <p:spPr>
          <a:xfrm>
            <a:off x="1360488" y="1143000"/>
            <a:ext cx="4113212" cy="3086100"/>
          </a:xfrm>
          <a:ln/>
        </p:spPr>
      </p:sp>
      <p:sp>
        <p:nvSpPr>
          <p:cNvPr id="108547"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dirty="0" smtClean="0">
                <a:latin typeface="Times New Roman" panose="02020603050405020304" pitchFamily="18" charset="0"/>
              </a:rPr>
              <a:t>Pedirle a un participante que lea el enunciado.  Pedir sugerencias cómo podrían reeditar la oración utilizando un agente y un verbo activo</a:t>
            </a:r>
          </a:p>
          <a:p>
            <a:endParaRPr lang="en-US" altLang="en-US" dirty="0" smtClean="0">
              <a:latin typeface="Times New Roman" panose="02020603050405020304" pitchFamily="18" charset="0"/>
            </a:endParaRPr>
          </a:p>
          <a:p>
            <a:r>
              <a:rPr lang="en-US" altLang="en-US" dirty="0" smtClean="0">
                <a:latin typeface="Times New Roman" panose="02020603050405020304" pitchFamily="18" charset="0"/>
              </a:rPr>
              <a:t>[</a:t>
            </a:r>
            <a:r>
              <a:rPr lang="es-ES" altLang="en-US" dirty="0" smtClean="0">
                <a:latin typeface="Times New Roman" panose="02020603050405020304" pitchFamily="18" charset="0"/>
              </a:rPr>
              <a:t>Hacer clic para mostrar la reedición del ejemplo</a:t>
            </a:r>
            <a:r>
              <a:rPr lang="en-US" altLang="en-US" dirty="0" smtClean="0">
                <a:latin typeface="Times New Roman" panose="02020603050405020304" pitchFamily="18" charset="0"/>
              </a:rPr>
              <a:t>]</a:t>
            </a:r>
          </a:p>
        </p:txBody>
      </p:sp>
    </p:spTree>
    <p:extLst>
      <p:ext uri="{BB962C8B-B14F-4D97-AF65-F5344CB8AC3E}">
        <p14:creationId xmlns:p14="http://schemas.microsoft.com/office/powerpoint/2010/main" val="285203967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ChangeArrowheads="1" noTextEdit="1"/>
          </p:cNvSpPr>
          <p:nvPr>
            <p:ph type="sldImg"/>
          </p:nvPr>
        </p:nvSpPr>
        <p:spPr>
          <a:ln/>
        </p:spPr>
      </p:sp>
      <p:sp>
        <p:nvSpPr>
          <p:cNvPr id="110595"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noProof="0" dirty="0" smtClean="0">
                <a:solidFill>
                  <a:srgbClr val="000090"/>
                </a:solidFill>
                <a:latin typeface="Cambria" panose="02040503050406030204" pitchFamily="18" charset="0"/>
              </a:rPr>
              <a:t>Hablaremos de las </a:t>
            </a:r>
            <a:r>
              <a:rPr lang="es-ES" altLang="en-US" dirty="0" smtClean="0">
                <a:solidFill>
                  <a:schemeClr val="tx1"/>
                </a:solidFill>
                <a:ea typeface="ＭＳ Ｐゴシック" charset="0"/>
              </a:rPr>
              <a:t>nominalizaciones </a:t>
            </a:r>
            <a:endParaRPr lang="es-ES" altLang="en-US" noProof="0" dirty="0" smtClean="0">
              <a:latin typeface="Times New Roman" panose="02020603050405020304" pitchFamily="18" charset="0"/>
            </a:endParaRPr>
          </a:p>
        </p:txBody>
      </p:sp>
    </p:spTree>
    <p:extLst>
      <p:ext uri="{BB962C8B-B14F-4D97-AF65-F5344CB8AC3E}">
        <p14:creationId xmlns:p14="http://schemas.microsoft.com/office/powerpoint/2010/main" val="247114050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ChangeArrowheads="1" noTextEdit="1"/>
          </p:cNvSpPr>
          <p:nvPr>
            <p:ph type="sldImg"/>
          </p:nvPr>
        </p:nvSpPr>
        <p:spPr>
          <a:ln/>
        </p:spPr>
      </p:sp>
      <p:sp>
        <p:nvSpPr>
          <p:cNvPr id="11264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dirty="0" smtClean="0">
                <a:latin typeface="Times New Roman" panose="02020603050405020304" pitchFamily="18" charset="0"/>
              </a:rPr>
              <a:t>[Hacer clic] Primero - ¿quién puede decirme qué es una </a:t>
            </a:r>
            <a:r>
              <a:rPr lang="es-ES" altLang="en-US" dirty="0" smtClean="0">
                <a:solidFill>
                  <a:schemeClr val="tx1"/>
                </a:solidFill>
                <a:latin typeface="Times New Roman" charset="0"/>
                <a:ea typeface="ＭＳ Ｐゴシック" charset="0"/>
              </a:rPr>
              <a:t>nominalización</a:t>
            </a:r>
            <a:r>
              <a:rPr lang="es-ES" altLang="en-US" dirty="0" smtClean="0">
                <a:latin typeface="Times New Roman" panose="02020603050405020304" pitchFamily="18" charset="0"/>
              </a:rPr>
              <a:t>? </a:t>
            </a:r>
            <a:r>
              <a:rPr lang="es-ES" altLang="en-US" dirty="0" smtClean="0">
                <a:latin typeface="Times New Roman" panose="02020603050405020304" pitchFamily="18" charset="0"/>
              </a:rPr>
              <a:t>Generar respuestas</a:t>
            </a:r>
          </a:p>
          <a:p>
            <a:endParaRPr lang="es-ES" altLang="en-US" dirty="0" smtClean="0">
              <a:latin typeface="Times New Roman" panose="02020603050405020304" pitchFamily="18" charset="0"/>
            </a:endParaRPr>
          </a:p>
          <a:p>
            <a:r>
              <a:rPr lang="es-ES" altLang="en-US" dirty="0" smtClean="0">
                <a:latin typeface="Times New Roman" panose="02020603050405020304" pitchFamily="18" charset="0"/>
              </a:rPr>
              <a:t>[Hacer clic] Una </a:t>
            </a:r>
            <a:r>
              <a:rPr lang="es-ES" altLang="en-US" dirty="0" smtClean="0">
                <a:solidFill>
                  <a:schemeClr val="tx1"/>
                </a:solidFill>
                <a:ea typeface="ＭＳ Ｐゴシック" charset="0"/>
              </a:rPr>
              <a:t>nominalización </a:t>
            </a:r>
            <a:r>
              <a:rPr lang="es-ES" altLang="en-US" dirty="0" smtClean="0">
                <a:latin typeface="Times New Roman" panose="02020603050405020304" pitchFamily="18" charset="0"/>
              </a:rPr>
              <a:t>es </a:t>
            </a:r>
            <a:r>
              <a:rPr lang="es-ES" altLang="en-US" dirty="0" smtClean="0">
                <a:latin typeface="Times New Roman" panose="02020603050405020304" pitchFamily="18" charset="0"/>
              </a:rPr>
              <a:t>la derivación gramatical que obtienes cuando conviertes un verbo en un sustantivo. Entonces necesitamos saber qué son sustantivos y verbos.</a:t>
            </a:r>
          </a:p>
          <a:p>
            <a:endParaRPr lang="es-ES" altLang="en-US" dirty="0" smtClean="0">
              <a:latin typeface="Times New Roman" panose="02020603050405020304" pitchFamily="18" charset="0"/>
            </a:endParaRPr>
          </a:p>
          <a:p>
            <a:r>
              <a:rPr lang="es-ES" altLang="en-US" dirty="0" smtClean="0">
                <a:latin typeface="Times New Roman" panose="02020603050405020304" pitchFamily="18" charset="0"/>
              </a:rPr>
              <a:t>[Hacer clic] ¿Qué es un verbo? [Hacer clic] Leer definición.</a:t>
            </a:r>
          </a:p>
          <a:p>
            <a:endParaRPr lang="es-ES" altLang="en-US" dirty="0" smtClean="0">
              <a:latin typeface="Times New Roman" panose="02020603050405020304" pitchFamily="18" charset="0"/>
            </a:endParaRPr>
          </a:p>
          <a:p>
            <a:r>
              <a:rPr lang="es-ES" altLang="en-US" dirty="0" smtClean="0">
                <a:latin typeface="Times New Roman" panose="02020603050405020304" pitchFamily="18" charset="0"/>
              </a:rPr>
              <a:t>[Hacer clic] ¿Qué es un sustantivo? [Hacer clic] Leer. [Hacer clic] Leer.</a:t>
            </a:r>
          </a:p>
          <a:p>
            <a:endParaRPr lang="es-ES" altLang="en-US" dirty="0" smtClean="0">
              <a:latin typeface="Times New Roman" panose="02020603050405020304" pitchFamily="18" charset="0"/>
            </a:endParaRPr>
          </a:p>
        </p:txBody>
      </p:sp>
    </p:spTree>
    <p:extLst>
      <p:ext uri="{BB962C8B-B14F-4D97-AF65-F5344CB8AC3E}">
        <p14:creationId xmlns:p14="http://schemas.microsoft.com/office/powerpoint/2010/main" val="94734845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ChangeArrowheads="1" noTextEdit="1"/>
          </p:cNvSpPr>
          <p:nvPr>
            <p:ph type="sldImg"/>
          </p:nvPr>
        </p:nvSpPr>
        <p:spPr>
          <a:ln/>
        </p:spPr>
      </p:sp>
      <p:sp>
        <p:nvSpPr>
          <p:cNvPr id="114691" name="Notes Placeholder 2"/>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es-ES" altLang="en-US" dirty="0" smtClean="0">
                <a:latin typeface="Times New Roman" panose="02020603050405020304" pitchFamily="18" charset="0"/>
              </a:rPr>
              <a:t>[Hacer clic] Otros sustantivos provienen de verbos: son la forma </a:t>
            </a:r>
            <a:r>
              <a:rPr lang="es-ES" altLang="en-US" dirty="0" smtClean="0">
                <a:solidFill>
                  <a:schemeClr val="tx1"/>
                </a:solidFill>
                <a:ea typeface="ＭＳ Ｐゴシック" charset="0"/>
              </a:rPr>
              <a:t>nominalizada</a:t>
            </a:r>
            <a:r>
              <a:rPr lang="es-ES" altLang="en-US" baseline="0" dirty="0" smtClean="0">
                <a:solidFill>
                  <a:schemeClr val="tx1"/>
                </a:solidFill>
                <a:ea typeface="ＭＳ Ｐゴシック" charset="0"/>
              </a:rPr>
              <a:t> </a:t>
            </a:r>
            <a:r>
              <a:rPr lang="es-ES" altLang="en-US" dirty="0" smtClean="0">
                <a:latin typeface="Times New Roman" panose="02020603050405020304" pitchFamily="18" charset="0"/>
              </a:rPr>
              <a:t>del </a:t>
            </a:r>
            <a:r>
              <a:rPr lang="es-ES" altLang="en-US" dirty="0" smtClean="0">
                <a:latin typeface="Times New Roman" panose="02020603050405020304" pitchFamily="18" charset="0"/>
              </a:rPr>
              <a:t>verbo de donde provienen. Veamos algunos ejemplos.</a:t>
            </a:r>
          </a:p>
          <a:p>
            <a:endParaRPr lang="es-ES" altLang="en-US" dirty="0" smtClean="0">
              <a:latin typeface="Times New Roman" panose="02020603050405020304" pitchFamily="18" charset="0"/>
            </a:endParaRPr>
          </a:p>
          <a:p>
            <a:r>
              <a:rPr lang="es-ES" altLang="en-US" dirty="0" smtClean="0">
                <a:latin typeface="Times New Roman" panose="02020603050405020304" pitchFamily="18" charset="0"/>
              </a:rPr>
              <a:t>[Hacer clic para cada ejemplo y hacer clic nuevamente para encerrar</a:t>
            </a:r>
            <a:r>
              <a:rPr lang="es-ES" altLang="en-US" baseline="0" dirty="0" smtClean="0">
                <a:latin typeface="Times New Roman" panose="02020603050405020304" pitchFamily="18" charset="0"/>
              </a:rPr>
              <a:t> en un círculo </a:t>
            </a:r>
            <a:r>
              <a:rPr lang="es-ES" altLang="en-US" dirty="0" smtClean="0">
                <a:latin typeface="Times New Roman" panose="02020603050405020304" pitchFamily="18" charset="0"/>
              </a:rPr>
              <a:t>cada </a:t>
            </a:r>
            <a:r>
              <a:rPr lang="es-ES" altLang="en-US" dirty="0" smtClean="0">
                <a:latin typeface="Times New Roman" panose="02020603050405020304" pitchFamily="18" charset="0"/>
              </a:rPr>
              <a:t>nominalización]</a:t>
            </a:r>
            <a:endParaRPr lang="en-US" altLang="en-US" dirty="0" smtClean="0">
              <a:latin typeface="Times New Roman" panose="02020603050405020304" pitchFamily="18" charset="0"/>
            </a:endParaRPr>
          </a:p>
        </p:txBody>
      </p:sp>
    </p:spTree>
    <p:extLst>
      <p:ext uri="{BB962C8B-B14F-4D97-AF65-F5344CB8AC3E}">
        <p14:creationId xmlns:p14="http://schemas.microsoft.com/office/powerpoint/2010/main" val="319778403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ChangeArrowheads="1" noTextEdit="1"/>
          </p:cNvSpPr>
          <p:nvPr>
            <p:ph type="sldImg"/>
          </p:nvPr>
        </p:nvSpPr>
        <p:spPr>
          <a:ln/>
        </p:spPr>
      </p:sp>
      <p:sp>
        <p:nvSpPr>
          <p:cNvPr id="116739" name="Notes Placeholder 2"/>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s-ES" altLang="en-US" b="1" dirty="0" smtClean="0">
                <a:latin typeface="Times New Roman" panose="02020603050405020304" pitchFamily="18" charset="0"/>
              </a:rPr>
              <a:t>Este es el concepto más importante de la actualidad: la eliminación / minimización de </a:t>
            </a:r>
            <a:r>
              <a:rPr lang="es-ES" altLang="en-US" b="1" dirty="0" smtClean="0">
                <a:latin typeface="Times New Roman" panose="02020603050405020304" pitchFamily="18" charset="0"/>
              </a:rPr>
              <a:t>nominalizaciones es </a:t>
            </a:r>
            <a:r>
              <a:rPr lang="es-ES" altLang="en-US" b="1" dirty="0" smtClean="0">
                <a:latin typeface="Times New Roman" panose="02020603050405020304" pitchFamily="18" charset="0"/>
              </a:rPr>
              <a:t>la mejor forma de convertir la redacción técnica en la redacción conversacional.</a:t>
            </a:r>
          </a:p>
          <a:p>
            <a:endParaRPr lang="es-ES" altLang="en-US" dirty="0" smtClean="0">
              <a:latin typeface="Times New Roman" panose="02020603050405020304" pitchFamily="18" charset="0"/>
            </a:endParaRPr>
          </a:p>
          <a:p>
            <a:r>
              <a:rPr lang="es-ES" altLang="en-US" dirty="0" smtClean="0">
                <a:latin typeface="Times New Roman" panose="02020603050405020304" pitchFamily="18" charset="0"/>
              </a:rPr>
              <a:t>Si no aprendes nada más hoy, tu tiempo habrá sido bien empleado.</a:t>
            </a:r>
            <a:endParaRPr lang="en-US" altLang="en-US" dirty="0" smtClean="0">
              <a:latin typeface="Times New Roman" panose="02020603050405020304" pitchFamily="18" charset="0"/>
            </a:endParaRPr>
          </a:p>
        </p:txBody>
      </p:sp>
    </p:spTree>
    <p:extLst>
      <p:ext uri="{BB962C8B-B14F-4D97-AF65-F5344CB8AC3E}">
        <p14:creationId xmlns:p14="http://schemas.microsoft.com/office/powerpoint/2010/main" val="253770173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ChangeArrowheads="1" noTextEdit="1"/>
          </p:cNvSpPr>
          <p:nvPr>
            <p:ph type="sldImg"/>
          </p:nvPr>
        </p:nvSpPr>
        <p:spPr>
          <a:ln/>
        </p:spPr>
      </p:sp>
      <p:sp>
        <p:nvSpPr>
          <p:cNvPr id="118787"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noProof="0" dirty="0" smtClean="0">
                <a:latin typeface="Times New Roman" panose="02020603050405020304" pitchFamily="18" charset="0"/>
              </a:rPr>
              <a:t>Veamos algunos ejemplos.</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[Hacer clic] Aquí hay una oración con una </a:t>
            </a:r>
            <a:r>
              <a:rPr lang="es-ES" altLang="en-US" noProof="0" dirty="0" smtClean="0">
                <a:latin typeface="Times New Roman" panose="02020603050405020304" pitchFamily="18" charset="0"/>
              </a:rPr>
              <a:t>nominalización: </a:t>
            </a:r>
            <a:r>
              <a:rPr lang="es-ES" altLang="en-US" noProof="0" dirty="0" smtClean="0">
                <a:latin typeface="Times New Roman" panose="02020603050405020304" pitchFamily="18" charset="0"/>
              </a:rPr>
              <a:t>La implementación del plan no fue exitosa. La palabra implementación es una </a:t>
            </a:r>
            <a:r>
              <a:rPr lang="es-ES" altLang="en-US" noProof="0" dirty="0" smtClean="0">
                <a:latin typeface="Times New Roman" panose="02020603050405020304" pitchFamily="18" charset="0"/>
              </a:rPr>
              <a:t>nominalización</a:t>
            </a:r>
            <a:r>
              <a:rPr lang="es-ES" altLang="en-US" noProof="0" dirty="0" smtClean="0">
                <a:latin typeface="Times New Roman" panose="02020603050405020304" pitchFamily="18" charset="0"/>
              </a:rPr>
              <a:t>. ¿Qué podríamos decir en su lugar?</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[Hacer clic] El plan no se implementó con éxito.</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¿Puedes ver cuánto más impacto tiene la segunda oración y qué tan sosa suena</a:t>
            </a:r>
            <a:r>
              <a:rPr lang="es-ES" altLang="en-US" baseline="0" noProof="0" dirty="0" smtClean="0">
                <a:latin typeface="Times New Roman" panose="02020603050405020304" pitchFamily="18" charset="0"/>
              </a:rPr>
              <a:t> </a:t>
            </a:r>
            <a:r>
              <a:rPr lang="es-ES" altLang="en-US" noProof="0" dirty="0" smtClean="0">
                <a:latin typeface="Times New Roman" panose="02020603050405020304" pitchFamily="18" charset="0"/>
              </a:rPr>
              <a:t>la primera? ¿Ves qué tan abstracto se compara la palabra "implementación" con "implementó"?</a:t>
            </a:r>
          </a:p>
          <a:p>
            <a:endParaRPr lang="en-US" altLang="en-US" dirty="0" smtClean="0">
              <a:latin typeface="Times New Roman" panose="02020603050405020304" pitchFamily="18" charset="0"/>
            </a:endParaRPr>
          </a:p>
        </p:txBody>
      </p:sp>
    </p:spTree>
    <p:extLst>
      <p:ext uri="{BB962C8B-B14F-4D97-AF65-F5344CB8AC3E}">
        <p14:creationId xmlns:p14="http://schemas.microsoft.com/office/powerpoint/2010/main" val="129971263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ChangeArrowheads="1" noTextEdit="1"/>
          </p:cNvSpPr>
          <p:nvPr>
            <p:ph type="sldImg"/>
          </p:nvPr>
        </p:nvSpPr>
        <p:spPr>
          <a:ln/>
        </p:spPr>
      </p:sp>
      <p:sp>
        <p:nvSpPr>
          <p:cNvPr id="120835" name="Notes Placeholder 2"/>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es-ES" altLang="en-US" noProof="0" dirty="0" smtClean="0">
                <a:latin typeface="Times New Roman" panose="02020603050405020304" pitchFamily="18" charset="0"/>
              </a:rPr>
              <a:t>Acá otro ejemplo. [Hacer clic] </a:t>
            </a:r>
            <a:r>
              <a:rPr lang="es-ES" altLang="en-US" dirty="0" smtClean="0"/>
              <a:t>Desde la </a:t>
            </a:r>
            <a:r>
              <a:rPr lang="es-ES" altLang="en-US" dirty="0" smtClean="0">
                <a:solidFill>
                  <a:srgbClr val="D6492A"/>
                </a:solidFill>
              </a:rPr>
              <a:t>reorganización</a:t>
            </a:r>
            <a:r>
              <a:rPr lang="es-ES" altLang="en-US" dirty="0" smtClean="0"/>
              <a:t> de MFA a inicios del 2013</a:t>
            </a:r>
            <a:r>
              <a:rPr lang="es-ES" altLang="en-US" noProof="0" dirty="0" smtClean="0">
                <a:latin typeface="Times New Roman" panose="02020603050405020304" pitchFamily="18" charset="0"/>
              </a:rPr>
              <a:t>… Cómo podríamos mejorar “reorganización”?</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[Hacer clic] </a:t>
            </a:r>
            <a:r>
              <a:rPr lang="es-ES" altLang="en-US" dirty="0" smtClean="0"/>
              <a:t>Desde que se </a:t>
            </a:r>
            <a:r>
              <a:rPr lang="es-ES" altLang="en-US" u="none" dirty="0" smtClean="0"/>
              <a:t>reorganizó</a:t>
            </a:r>
            <a:r>
              <a:rPr lang="es-ES" altLang="en-US" dirty="0" smtClean="0"/>
              <a:t> MFA a inicios del 2013</a:t>
            </a:r>
            <a:r>
              <a:rPr lang="es-ES" altLang="en-US" noProof="0" dirty="0" smtClean="0">
                <a:latin typeface="Times New Roman" panose="02020603050405020304" pitchFamily="18" charset="0"/>
              </a:rPr>
              <a:t>…</a:t>
            </a:r>
          </a:p>
        </p:txBody>
      </p:sp>
    </p:spTree>
    <p:extLst>
      <p:ext uri="{BB962C8B-B14F-4D97-AF65-F5344CB8AC3E}">
        <p14:creationId xmlns:p14="http://schemas.microsoft.com/office/powerpoint/2010/main" val="250877409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ChangeArrowheads="1" noTextEdit="1"/>
          </p:cNvSpPr>
          <p:nvPr>
            <p:ph type="sldImg"/>
          </p:nvPr>
        </p:nvSpPr>
        <p:spPr>
          <a:ln/>
        </p:spPr>
      </p:sp>
      <p:sp>
        <p:nvSpPr>
          <p:cNvPr id="122883" name="Notes Placeholder 2"/>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es-ES" altLang="en-US" noProof="0" dirty="0" smtClean="0">
                <a:latin typeface="Times New Roman" panose="02020603050405020304" pitchFamily="18" charset="0"/>
              </a:rPr>
              <a:t>Otro ejemplo. [Hacer clic] El desempeño del programa de asistencia para la matrícula no fue tan efectivo como otras iniciativas educativas en la región.</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[Hacer clic] </a:t>
            </a:r>
            <a:r>
              <a:rPr kumimoji="0" lang="es-ES" altLang="en-US" sz="2800" b="0" i="0" u="none" strike="noStrike" kern="0" cap="none" spc="0" normalizeH="0" baseline="0" noProof="0" dirty="0" smtClean="0">
                <a:ln>
                  <a:noFill/>
                </a:ln>
                <a:solidFill>
                  <a:srgbClr val="000000"/>
                </a:solidFill>
                <a:effectLst/>
                <a:uLnTx/>
                <a:uFillTx/>
                <a:latin typeface="Arial"/>
                <a:ea typeface="MS PGothic" panose="020B0600070205080204" pitchFamily="34" charset="-128"/>
              </a:rPr>
              <a:t>El programa de asistencia para la matrícula no se </a:t>
            </a:r>
            <a:r>
              <a:rPr kumimoji="0" lang="es-ES" altLang="en-US" sz="2800" b="0" i="0" u="sng" strike="noStrike" kern="0" cap="none" spc="0" normalizeH="0" baseline="0" noProof="0" dirty="0" smtClean="0">
                <a:ln>
                  <a:noFill/>
                </a:ln>
                <a:solidFill>
                  <a:srgbClr val="000000"/>
                </a:solidFill>
                <a:effectLst/>
                <a:uLnTx/>
                <a:uFillTx/>
                <a:latin typeface="Arial"/>
                <a:ea typeface="MS PGothic" panose="020B0600070205080204" pitchFamily="34" charset="-128"/>
              </a:rPr>
              <a:t>desempeñó</a:t>
            </a:r>
            <a:r>
              <a:rPr kumimoji="0" lang="es-ES" altLang="en-US" sz="2800" b="0" i="0" u="none" strike="noStrike" kern="0" cap="none" spc="0" normalizeH="0" baseline="0" noProof="0" dirty="0" smtClean="0">
                <a:ln>
                  <a:noFill/>
                </a:ln>
                <a:solidFill>
                  <a:srgbClr val="000000"/>
                </a:solidFill>
                <a:effectLst/>
                <a:uLnTx/>
                <a:uFillTx/>
                <a:latin typeface="Arial"/>
                <a:ea typeface="MS PGothic" panose="020B0600070205080204" pitchFamily="34" charset="-128"/>
              </a:rPr>
              <a:t> igual que otras iniciativas educativas en la región</a:t>
            </a:r>
            <a:r>
              <a:rPr lang="es-ES" altLang="en-US" noProof="0" dirty="0" smtClean="0">
                <a:latin typeface="Times New Roman" panose="02020603050405020304" pitchFamily="18" charset="0"/>
              </a:rPr>
              <a:t>.</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Cuando usas un verbo fuerte, la oración es más clara e impactante.</a:t>
            </a:r>
          </a:p>
        </p:txBody>
      </p:sp>
    </p:spTree>
    <p:extLst>
      <p:ext uri="{BB962C8B-B14F-4D97-AF65-F5344CB8AC3E}">
        <p14:creationId xmlns:p14="http://schemas.microsoft.com/office/powerpoint/2010/main" val="20979077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4294967295"/>
          </p:nvPr>
        </p:nvSpPr>
        <p:spPr bwMode="auto">
          <a:xfrm>
            <a:off x="3873500" y="8686800"/>
            <a:ext cx="2960688"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Times New Roman" panose="02020603050405020304" pitchFamily="18" charset="0"/>
                <a:ea typeface="MS PGothic" panose="020B0600070205080204" pitchFamily="34" charset="-128"/>
              </a:defRPr>
            </a:lvl1pPr>
            <a:lvl2pPr marL="742950" indent="-285750">
              <a:defRPr sz="2000">
                <a:solidFill>
                  <a:schemeClr val="tx1"/>
                </a:solidFill>
                <a:latin typeface="Times New Roman" panose="02020603050405020304" pitchFamily="18" charset="0"/>
                <a:ea typeface="MS PGothic" panose="020B0600070205080204" pitchFamily="34" charset="-128"/>
              </a:defRPr>
            </a:lvl2pPr>
            <a:lvl3pPr marL="1143000" indent="-228600">
              <a:defRPr sz="2000">
                <a:solidFill>
                  <a:schemeClr val="tx1"/>
                </a:solidFill>
                <a:latin typeface="Times New Roman" panose="02020603050405020304" pitchFamily="18" charset="0"/>
                <a:ea typeface="MS PGothic" panose="020B0600070205080204" pitchFamily="34" charset="-128"/>
              </a:defRPr>
            </a:lvl3pPr>
            <a:lvl4pPr marL="1600200" indent="-228600">
              <a:defRPr sz="2000">
                <a:solidFill>
                  <a:schemeClr val="tx1"/>
                </a:solidFill>
                <a:latin typeface="Times New Roman" panose="02020603050405020304" pitchFamily="18" charset="0"/>
                <a:ea typeface="MS PGothic" panose="020B0600070205080204" pitchFamily="34" charset="-128"/>
              </a:defRPr>
            </a:lvl4pPr>
            <a:lvl5pPr marL="2057400" indent="-228600">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9pPr>
          </a:lstStyle>
          <a:p>
            <a:pPr eaLnBrk="1" hangingPunct="1"/>
            <a:fld id="{FE524FCF-BCC2-4D47-BC8B-D13F8AA7A5A9}" type="slidenum">
              <a:rPr lang="en-US" altLang="en-US"/>
              <a:pPr eaLnBrk="1" hangingPunct="1"/>
              <a:t>5</a:t>
            </a:fld>
            <a:endParaRPr lang="en-US" altLang="en-US"/>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r>
              <a:rPr lang="es-ES" altLang="en-US" noProof="0" dirty="0" smtClean="0">
                <a:latin typeface="Times New Roman" panose="02020603050405020304" pitchFamily="18" charset="0"/>
              </a:rPr>
              <a:t>En los dos pares de oraciones, el contenido es prácticamente el mismo</a:t>
            </a:r>
            <a:r>
              <a:rPr lang="es-ES" altLang="en-US" baseline="0" noProof="0" dirty="0" smtClean="0">
                <a:latin typeface="Times New Roman" panose="02020603050405020304" pitchFamily="18" charset="0"/>
              </a:rPr>
              <a:t> – pero el Segundo enunciado de cada par está redactado en un estilo más simple, más conversacional. </a:t>
            </a:r>
          </a:p>
          <a:p>
            <a:pPr marL="685800" lvl="1" indent="-228600">
              <a:lnSpc>
                <a:spcPct val="90000"/>
              </a:lnSpc>
              <a:buFontTx/>
              <a:buChar char="•"/>
            </a:pPr>
            <a:r>
              <a:rPr lang="es-ES" altLang="en-US" noProof="0" dirty="0" smtClean="0">
                <a:latin typeface="Times New Roman" panose="02020603050405020304" pitchFamily="18" charset="0"/>
              </a:rPr>
              <a:t>Escogencia de palabras más comunes</a:t>
            </a:r>
          </a:p>
          <a:p>
            <a:pPr marL="685800" lvl="1" indent="-228600">
              <a:lnSpc>
                <a:spcPct val="90000"/>
              </a:lnSpc>
              <a:buFontTx/>
              <a:buChar char="•"/>
            </a:pPr>
            <a:r>
              <a:rPr lang="es-ES" altLang="en-US" noProof="0" dirty="0" smtClean="0">
                <a:latin typeface="Times New Roman" panose="02020603050405020304" pitchFamily="18" charset="0"/>
              </a:rPr>
              <a:t>Fácil de leer</a:t>
            </a:r>
          </a:p>
          <a:p>
            <a:pPr marL="685800" lvl="1" indent="-228600">
              <a:lnSpc>
                <a:spcPct val="90000"/>
              </a:lnSpc>
              <a:buFontTx/>
              <a:buChar char="•"/>
            </a:pPr>
            <a:r>
              <a:rPr lang="es-ES" altLang="en-US" noProof="0" dirty="0" smtClean="0">
                <a:latin typeface="Times New Roman" panose="02020603050405020304" pitchFamily="18" charset="0"/>
              </a:rPr>
              <a:t>Más fácil de procesar (entender el significado)</a:t>
            </a:r>
          </a:p>
          <a:p>
            <a:pPr eaLnBrk="1" hangingPunct="1"/>
            <a:endParaRPr lang="es-ES" altLang="en-US" noProof="0" dirty="0" smtClean="0">
              <a:latin typeface="Times New Roman" panose="02020603050405020304" pitchFamily="18" charset="0"/>
            </a:endParaRPr>
          </a:p>
          <a:p>
            <a:pPr eaLnBrk="1" hangingPunct="1"/>
            <a:r>
              <a:rPr lang="es-ES" altLang="en-US" noProof="0" dirty="0" smtClean="0">
                <a:latin typeface="Times New Roman" panose="02020603050405020304" pitchFamily="18" charset="0"/>
              </a:rPr>
              <a:t>El problema no es el significado; ambos enunciados</a:t>
            </a:r>
            <a:r>
              <a:rPr lang="es-ES" altLang="en-US" baseline="0" noProof="0" dirty="0" smtClean="0">
                <a:latin typeface="Times New Roman" panose="02020603050405020304" pitchFamily="18" charset="0"/>
              </a:rPr>
              <a:t> transmiten el mismo contenido en una forma que es clara.  El problema está en su accesibilidad, es decir con qué facilidad puedes procesar y por ende, el grado de facilidad y velocidad con que lo puedas leer. </a:t>
            </a:r>
            <a:endParaRPr lang="es-ES" altLang="ja-JP" noProof="0" dirty="0" smtClean="0">
              <a:latin typeface="Times New Roman" panose="02020603050405020304" pitchFamily="18" charset="0"/>
            </a:endParaRPr>
          </a:p>
          <a:p>
            <a:pPr eaLnBrk="1" hangingPunct="1"/>
            <a:endParaRPr lang="es-ES" altLang="en-US" noProof="0" dirty="0" smtClean="0">
              <a:latin typeface="Times New Roman" panose="02020603050405020304" pitchFamily="18" charset="0"/>
            </a:endParaRPr>
          </a:p>
          <a:p>
            <a:pPr eaLnBrk="1" hangingPunct="1"/>
            <a:r>
              <a:rPr lang="es-ES" altLang="en-US" noProof="0" dirty="0" smtClean="0">
                <a:latin typeface="Times New Roman" panose="02020603050405020304" pitchFamily="18" charset="0"/>
              </a:rPr>
              <a:t>La redacción técnica es clara; pero a lectores, como los formuladores de políticas</a:t>
            </a:r>
            <a:r>
              <a:rPr lang="es-ES" altLang="en-US" baseline="0" noProof="0" dirty="0" smtClean="0">
                <a:latin typeface="Times New Roman" panose="02020603050405020304" pitchFamily="18" charset="0"/>
              </a:rPr>
              <a:t> </a:t>
            </a:r>
            <a:r>
              <a:rPr lang="es-ES" altLang="en-US" noProof="0" dirty="0" smtClean="0">
                <a:latin typeface="Times New Roman" panose="02020603050405020304" pitchFamily="18" charset="0"/>
              </a:rPr>
              <a:t>no están acostumbrados al estilo académico, les resulta poco familiar y difícil de entender; el texto que no es familiar toma más tiempo leer</a:t>
            </a:r>
            <a:r>
              <a:rPr lang="es-ES" altLang="ja-JP" noProof="0" dirty="0" smtClean="0">
                <a:latin typeface="Times New Roman" panose="02020603050405020304" pitchFamily="18" charset="0"/>
              </a:rPr>
              <a:t>. </a:t>
            </a:r>
          </a:p>
          <a:p>
            <a:pPr eaLnBrk="1" hangingPunct="1"/>
            <a:endParaRPr lang="es-ES" altLang="en-US" noProof="0" dirty="0" smtClean="0">
              <a:latin typeface="Times New Roman" panose="02020603050405020304" pitchFamily="18" charset="0"/>
            </a:endParaRPr>
          </a:p>
        </p:txBody>
      </p:sp>
    </p:spTree>
    <p:extLst>
      <p:ext uri="{BB962C8B-B14F-4D97-AF65-F5344CB8AC3E}">
        <p14:creationId xmlns:p14="http://schemas.microsoft.com/office/powerpoint/2010/main" val="382279790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ChangeArrowheads="1" noTextEdit="1"/>
          </p:cNvSpPr>
          <p:nvPr>
            <p:ph type="sldImg"/>
          </p:nvPr>
        </p:nvSpPr>
        <p:spPr>
          <a:ln/>
        </p:spPr>
      </p:sp>
      <p:sp>
        <p:nvSpPr>
          <p:cNvPr id="124931"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es-ES" altLang="en-US" noProof="0" dirty="0" smtClean="0">
                <a:latin typeface="Times New Roman" panose="02020603050405020304" pitchFamily="18" charset="0"/>
              </a:rPr>
              <a:t>Hay cuatro razones principales para evitar </a:t>
            </a:r>
            <a:r>
              <a:rPr lang="es-ES" altLang="en-US" dirty="0" smtClean="0">
                <a:solidFill>
                  <a:schemeClr val="tx1"/>
                </a:solidFill>
                <a:ea typeface="ＭＳ Ｐゴシック" charset="0"/>
              </a:rPr>
              <a:t>nominalizaciones</a:t>
            </a:r>
            <a:r>
              <a:rPr lang="es-ES" altLang="en-US" noProof="0" dirty="0" smtClean="0">
                <a:latin typeface="Times New Roman" panose="02020603050405020304" pitchFamily="18" charset="0"/>
              </a:rPr>
              <a:t>. </a:t>
            </a:r>
            <a:r>
              <a:rPr lang="es-ES" altLang="en-US" noProof="0" dirty="0" smtClean="0">
                <a:latin typeface="Times New Roman" panose="02020603050405020304" pitchFamily="18" charset="0"/>
              </a:rPr>
              <a:t>[Hacer clic] Primero, la forma </a:t>
            </a:r>
            <a:r>
              <a:rPr lang="es-ES" altLang="en-US" noProof="0" dirty="0" smtClean="0">
                <a:latin typeface="Times New Roman" panose="02020603050405020304" pitchFamily="18" charset="0"/>
              </a:rPr>
              <a:t>nominal de </a:t>
            </a:r>
            <a:r>
              <a:rPr lang="es-ES" altLang="en-US" noProof="0" dirty="0" smtClean="0">
                <a:latin typeface="Times New Roman" panose="02020603050405020304" pitchFamily="18" charset="0"/>
              </a:rPr>
              <a:t>un verbo es siempre más débil que la forma verbal, por lo tanto, cualquier oración que la use tiene menos impacto. Por ejemplo, “desempeñar" es más fuerte y se procesa más rápido que “desempeño".</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[Hacer clic] Segundo, la forma </a:t>
            </a:r>
            <a:r>
              <a:rPr lang="es-ES" altLang="en-US" dirty="0" smtClean="0">
                <a:solidFill>
                  <a:schemeClr val="tx1"/>
                </a:solidFill>
                <a:ea typeface="ＭＳ Ｐゴシック" charset="0"/>
              </a:rPr>
              <a:t>nominalizada</a:t>
            </a:r>
            <a:r>
              <a:rPr lang="es-ES" altLang="en-US" baseline="0" dirty="0" smtClean="0">
                <a:solidFill>
                  <a:schemeClr val="tx1"/>
                </a:solidFill>
                <a:ea typeface="ＭＳ Ｐゴシック" charset="0"/>
              </a:rPr>
              <a:t> </a:t>
            </a:r>
            <a:r>
              <a:rPr lang="es-ES" altLang="en-US" noProof="0" dirty="0" smtClean="0">
                <a:latin typeface="Times New Roman" panose="02020603050405020304" pitchFamily="18" charset="0"/>
              </a:rPr>
              <a:t>siempre </a:t>
            </a:r>
            <a:r>
              <a:rPr lang="es-ES" altLang="en-US" noProof="0" dirty="0" smtClean="0">
                <a:latin typeface="Times New Roman" panose="02020603050405020304" pitchFamily="18" charset="0"/>
              </a:rPr>
              <a:t>es </a:t>
            </a:r>
            <a:r>
              <a:rPr lang="es-ES" altLang="en-US" noProof="0" dirty="0" smtClean="0">
                <a:latin typeface="Times New Roman" panose="02020603050405020304" pitchFamily="18" charset="0"/>
              </a:rPr>
              <a:t>una </a:t>
            </a:r>
            <a:r>
              <a:rPr lang="es-ES" altLang="en-US" noProof="0" dirty="0" smtClean="0">
                <a:latin typeface="Times New Roman" panose="02020603050405020304" pitchFamily="18" charset="0"/>
              </a:rPr>
              <a:t>abstracción. No es algo </a:t>
            </a:r>
            <a:r>
              <a:rPr lang="es-ES" altLang="en-US" noProof="0" dirty="0" smtClean="0">
                <a:latin typeface="Times New Roman" panose="02020603050405020304" pitchFamily="18" charset="0"/>
              </a:rPr>
              <a:t>tangible, </a:t>
            </a:r>
            <a:r>
              <a:rPr lang="es-ES" altLang="en-US" noProof="0" dirty="0" smtClean="0">
                <a:latin typeface="Times New Roman" panose="02020603050405020304" pitchFamily="18" charset="0"/>
              </a:rPr>
              <a:t>haciendo que la palabra sea más difícil de procesar y la oración más densa.</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[Hacer clic] Las oraciones densas, con sustantivos abstractos, tardan más tiempo en leerse porque no fluyen y tienen menos impacto.</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[Hacer clic] Finalmente, cuando el verbo "verdadero" es </a:t>
            </a:r>
            <a:r>
              <a:rPr lang="es-ES" altLang="en-US" noProof="0" dirty="0" smtClean="0">
                <a:latin typeface="Times New Roman" panose="02020603050405020304" pitchFamily="18" charset="0"/>
              </a:rPr>
              <a:t>nominalizado, </a:t>
            </a:r>
            <a:r>
              <a:rPr lang="es-ES" altLang="en-US" noProof="0" dirty="0" smtClean="0">
                <a:latin typeface="Times New Roman" panose="02020603050405020304" pitchFamily="18" charset="0"/>
              </a:rPr>
              <a:t>debes crear un verbo de reemplazo, que generalmente es mucho más débil. El primer y el tercer ejemplo que acabo de darles, en particular, son ejemplos. A menudo, significa que estás usando la voz pasiva.</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Recuerde lo que aprendimos sobre los agentes: cuando identificas al agente, el verbo puede tornarse mucho más fuerte y la oración va escrita en voz activa. Cuando usas una </a:t>
            </a:r>
            <a:r>
              <a:rPr lang="es-ES" altLang="en-US" dirty="0" smtClean="0">
                <a:solidFill>
                  <a:schemeClr val="tx1"/>
                </a:solidFill>
                <a:ea typeface="ＭＳ Ｐゴシック" charset="0"/>
              </a:rPr>
              <a:t>nominalización </a:t>
            </a:r>
            <a:r>
              <a:rPr lang="es-ES" altLang="en-US" noProof="0" dirty="0" smtClean="0">
                <a:latin typeface="Times New Roman" panose="02020603050405020304" pitchFamily="18" charset="0"/>
              </a:rPr>
              <a:t>como </a:t>
            </a:r>
            <a:r>
              <a:rPr lang="es-ES" altLang="en-US" noProof="0" dirty="0" smtClean="0">
                <a:latin typeface="Times New Roman" panose="02020603050405020304" pitchFamily="18" charset="0"/>
              </a:rPr>
              <a:t>tu sustantivo o sujeto de la oración, como tu agente, la oración generalmente se convierte en voz pasiva, que nunca es tan fuerte o impactante porque el lector tiene que pensar demasiado acerca de lo que estás tratando de decir.</a:t>
            </a:r>
          </a:p>
          <a:p>
            <a:endParaRPr lang="es-ES" altLang="en-US" noProof="0" dirty="0" smtClean="0">
              <a:latin typeface="Times New Roman" panose="02020603050405020304" pitchFamily="18" charset="0"/>
            </a:endParaRPr>
          </a:p>
        </p:txBody>
      </p:sp>
    </p:spTree>
    <p:extLst>
      <p:ext uri="{BB962C8B-B14F-4D97-AF65-F5344CB8AC3E}">
        <p14:creationId xmlns:p14="http://schemas.microsoft.com/office/powerpoint/2010/main" val="281353872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ChangeArrowheads="1" noTextEdit="1"/>
          </p:cNvSpPr>
          <p:nvPr>
            <p:ph type="sldImg"/>
          </p:nvPr>
        </p:nvSpPr>
        <p:spPr>
          <a:ln/>
        </p:spPr>
      </p:sp>
      <p:sp>
        <p:nvSpPr>
          <p:cNvPr id="12697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dirty="0" smtClean="0">
                <a:latin typeface="Times New Roman" panose="02020603050405020304" pitchFamily="18" charset="0"/>
              </a:rPr>
              <a:t>Al principio, puede ser difícil romper el hábito de usar </a:t>
            </a:r>
            <a:r>
              <a:rPr lang="es-ES" altLang="en-US" dirty="0" smtClean="0">
                <a:solidFill>
                  <a:schemeClr val="tx1"/>
                </a:solidFill>
                <a:ea typeface="ＭＳ Ｐゴシック" charset="0"/>
              </a:rPr>
              <a:t>nominalizaciones</a:t>
            </a:r>
            <a:r>
              <a:rPr lang="es-ES" altLang="en-US" dirty="0" smtClean="0">
                <a:latin typeface="Times New Roman" panose="02020603050405020304" pitchFamily="18" charset="0"/>
              </a:rPr>
              <a:t>. </a:t>
            </a:r>
            <a:r>
              <a:rPr lang="es-ES" altLang="en-US" dirty="0" smtClean="0">
                <a:latin typeface="Times New Roman" panose="02020603050405020304" pitchFamily="18" charset="0"/>
              </a:rPr>
              <a:t>Por lo tanto, debes comenzar releyendo tu escrito y corrigiendo las </a:t>
            </a:r>
            <a:r>
              <a:rPr lang="es-ES" altLang="en-US" dirty="0" smtClean="0">
                <a:solidFill>
                  <a:schemeClr val="tx1"/>
                </a:solidFill>
                <a:ea typeface="ＭＳ Ｐゴシック" charset="0"/>
              </a:rPr>
              <a:t>nominalizaciones </a:t>
            </a:r>
            <a:r>
              <a:rPr lang="es-ES" altLang="en-US" dirty="0" smtClean="0">
                <a:solidFill>
                  <a:schemeClr val="tx1"/>
                </a:solidFill>
                <a:latin typeface="Times New Roman" panose="02020603050405020304" pitchFamily="18" charset="0"/>
                <a:ea typeface="MS PGothic" panose="020B0600070205080204" pitchFamily="34" charset="-128"/>
              </a:rPr>
              <a:t>al</a:t>
            </a:r>
            <a:r>
              <a:rPr lang="es-ES" altLang="en-US" baseline="0" dirty="0" smtClean="0">
                <a:solidFill>
                  <a:schemeClr val="tx1"/>
                </a:solidFill>
                <a:latin typeface="Times New Roman" panose="02020603050405020304" pitchFamily="18" charset="0"/>
                <a:ea typeface="MS PGothic" panose="020B0600070205080204" pitchFamily="34" charset="-128"/>
              </a:rPr>
              <a:t> final</a:t>
            </a:r>
            <a:r>
              <a:rPr lang="es-ES" altLang="en-US" dirty="0" smtClean="0">
                <a:latin typeface="Times New Roman" panose="02020603050405020304" pitchFamily="18" charset="0"/>
              </a:rPr>
              <a:t>.</a:t>
            </a:r>
            <a:endParaRPr lang="en-US" altLang="en-US" dirty="0" smtClean="0">
              <a:latin typeface="Times New Roman" panose="02020603050405020304" pitchFamily="18" charset="0"/>
            </a:endParaRPr>
          </a:p>
          <a:p>
            <a:endParaRPr lang="en-US" altLang="en-US" dirty="0" smtClean="0">
              <a:latin typeface="Times New Roman" panose="02020603050405020304" pitchFamily="18" charset="0"/>
            </a:endParaRPr>
          </a:p>
          <a:p>
            <a:endParaRPr lang="en-US" altLang="en-US" dirty="0" smtClean="0">
              <a:latin typeface="Times New Roman" panose="02020603050405020304" pitchFamily="18" charset="0"/>
            </a:endParaRPr>
          </a:p>
        </p:txBody>
      </p:sp>
    </p:spTree>
    <p:extLst>
      <p:ext uri="{BB962C8B-B14F-4D97-AF65-F5344CB8AC3E}">
        <p14:creationId xmlns:p14="http://schemas.microsoft.com/office/powerpoint/2010/main" val="223957317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ChangeArrowheads="1" noTextEdit="1"/>
          </p:cNvSpPr>
          <p:nvPr>
            <p:ph type="sldImg"/>
          </p:nvPr>
        </p:nvSpPr>
        <p:spPr>
          <a:ln/>
        </p:spPr>
      </p:sp>
      <p:sp>
        <p:nvSpPr>
          <p:cNvPr id="129027" name="Notes Placeholder 2"/>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es-ES" altLang="en-US" noProof="0" dirty="0" smtClean="0">
                <a:latin typeface="Times New Roman" panose="02020603050405020304" pitchFamily="18" charset="0"/>
              </a:rPr>
              <a:t>[Hacer clic] Hay dos maneras para corregir las </a:t>
            </a:r>
            <a:r>
              <a:rPr lang="es-ES" altLang="en-US" dirty="0" smtClean="0">
                <a:solidFill>
                  <a:schemeClr val="tx1"/>
                </a:solidFill>
                <a:ea typeface="ＭＳ Ｐゴシック" charset="0"/>
              </a:rPr>
              <a:t>nominalizaciones </a:t>
            </a:r>
            <a:r>
              <a:rPr lang="es-ES" altLang="en-US" noProof="0" dirty="0" smtClean="0">
                <a:latin typeface="Times New Roman" panose="02020603050405020304" pitchFamily="18" charset="0"/>
              </a:rPr>
              <a:t>. </a:t>
            </a:r>
            <a:endParaRPr lang="es-ES" altLang="en-US" noProof="0" dirty="0" smtClean="0">
              <a:latin typeface="Times New Roman" panose="02020603050405020304" pitchFamily="18" charset="0"/>
            </a:endParaRP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[Hacer clic] Puedes restaurar el verbo. [Hacer clic] o puedes utilizar la forma </a:t>
            </a:r>
            <a:r>
              <a:rPr lang="es-ES" altLang="en-US" noProof="0" dirty="0" smtClean="0">
                <a:latin typeface="Times New Roman" panose="02020603050405020304" pitchFamily="18" charset="0"/>
              </a:rPr>
              <a:t>en gerundio del verbo </a:t>
            </a:r>
            <a:r>
              <a:rPr lang="es-ES" altLang="en-US" noProof="0" dirty="0" smtClean="0">
                <a:latin typeface="Times New Roman" panose="02020603050405020304" pitchFamily="18" charset="0"/>
              </a:rPr>
              <a:t>–“ando,</a:t>
            </a:r>
            <a:r>
              <a:rPr lang="es-ES" altLang="en-US" baseline="0" noProof="0" dirty="0" smtClean="0">
                <a:latin typeface="Times New Roman" panose="02020603050405020304" pitchFamily="18" charset="0"/>
              </a:rPr>
              <a:t> </a:t>
            </a:r>
            <a:r>
              <a:rPr lang="es-ES" altLang="en-US" baseline="0" noProof="0" dirty="0" err="1" smtClean="0">
                <a:latin typeface="Times New Roman" panose="02020603050405020304" pitchFamily="18" charset="0"/>
              </a:rPr>
              <a:t>endo</a:t>
            </a:r>
            <a:r>
              <a:rPr lang="es-ES" altLang="en-US" baseline="0" noProof="0" dirty="0" smtClean="0">
                <a:latin typeface="Times New Roman" panose="02020603050405020304" pitchFamily="18" charset="0"/>
              </a:rPr>
              <a:t>, </a:t>
            </a:r>
            <a:r>
              <a:rPr lang="es-ES" altLang="en-US" baseline="0" noProof="0" dirty="0" err="1" smtClean="0">
                <a:latin typeface="Times New Roman" panose="02020603050405020304" pitchFamily="18" charset="0"/>
              </a:rPr>
              <a:t>iendo</a:t>
            </a:r>
            <a:r>
              <a:rPr lang="es-ES" altLang="en-US" noProof="0" dirty="0" smtClean="0">
                <a:latin typeface="Times New Roman" panose="02020603050405020304" pitchFamily="18" charset="0"/>
              </a:rPr>
              <a:t>” del verbo. </a:t>
            </a:r>
          </a:p>
        </p:txBody>
      </p:sp>
    </p:spTree>
    <p:extLst>
      <p:ext uri="{BB962C8B-B14F-4D97-AF65-F5344CB8AC3E}">
        <p14:creationId xmlns:p14="http://schemas.microsoft.com/office/powerpoint/2010/main" val="401127339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ChangeArrowheads="1" noTextEdit="1"/>
          </p:cNvSpPr>
          <p:nvPr>
            <p:ph type="sldImg"/>
          </p:nvPr>
        </p:nvSpPr>
        <p:spPr>
          <a:ln/>
        </p:spPr>
      </p:sp>
      <p:sp>
        <p:nvSpPr>
          <p:cNvPr id="131075" name="Notes Placeholder 2"/>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es-ES" altLang="en-US" noProof="0" dirty="0" smtClean="0">
                <a:latin typeface="Times New Roman" panose="02020603050405020304" pitchFamily="18" charset="0"/>
              </a:rPr>
              <a:t>Veamos algunos ejemplos. [Hacer clic] Su desempeño en estos entornos no es muy bueno. [Hacer clic] Podemos restaurar el verbo, y decir: ella no se desempeña muy bien en estos entornos.</a:t>
            </a:r>
          </a:p>
        </p:txBody>
      </p:sp>
    </p:spTree>
    <p:extLst>
      <p:ext uri="{BB962C8B-B14F-4D97-AF65-F5344CB8AC3E}">
        <p14:creationId xmlns:p14="http://schemas.microsoft.com/office/powerpoint/2010/main" val="203526827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ChangeArrowheads="1" noTextEdit="1"/>
          </p:cNvSpPr>
          <p:nvPr>
            <p:ph type="sldImg"/>
          </p:nvPr>
        </p:nvSpPr>
        <p:spPr>
          <a:ln/>
        </p:spPr>
      </p:sp>
      <p:sp>
        <p:nvSpPr>
          <p:cNvPr id="133123" name="Notes Placeholder 2"/>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es-ES" altLang="en-US" noProof="0" dirty="0" smtClean="0">
                <a:latin typeface="Times New Roman" panose="02020603050405020304" pitchFamily="18" charset="0"/>
              </a:rPr>
              <a:t>[Hacer clic] Leer el</a:t>
            </a:r>
            <a:r>
              <a:rPr lang="es-ES" altLang="en-US" baseline="0" noProof="0" dirty="0" smtClean="0">
                <a:latin typeface="Times New Roman" panose="02020603050405020304" pitchFamily="18" charset="0"/>
              </a:rPr>
              <a:t> ejemplo</a:t>
            </a:r>
            <a:r>
              <a:rPr lang="es-ES" altLang="en-US" noProof="0" dirty="0" smtClean="0">
                <a:latin typeface="Times New Roman" panose="02020603050405020304" pitchFamily="18" charset="0"/>
              </a:rPr>
              <a:t>. [Hacer clic] Podemos</a:t>
            </a:r>
            <a:r>
              <a:rPr lang="es-ES" altLang="en-US" baseline="0" noProof="0" dirty="0" smtClean="0">
                <a:latin typeface="Times New Roman" panose="02020603050405020304" pitchFamily="18" charset="0"/>
              </a:rPr>
              <a:t> restaurar </a:t>
            </a:r>
            <a:r>
              <a:rPr lang="es-ES" altLang="en-US" noProof="0" dirty="0" smtClean="0">
                <a:latin typeface="Times New Roman" panose="02020603050405020304" pitchFamily="18" charset="0"/>
              </a:rPr>
              <a:t>el verbo y decir: Leer el ejemplo. </a:t>
            </a:r>
          </a:p>
        </p:txBody>
      </p:sp>
    </p:spTree>
    <p:extLst>
      <p:ext uri="{BB962C8B-B14F-4D97-AF65-F5344CB8AC3E}">
        <p14:creationId xmlns:p14="http://schemas.microsoft.com/office/powerpoint/2010/main" val="253245233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ChangeArrowheads="1" noTextEdit="1"/>
          </p:cNvSpPr>
          <p:nvPr>
            <p:ph type="sldImg"/>
          </p:nvPr>
        </p:nvSpPr>
        <p:spPr>
          <a:ln/>
        </p:spPr>
      </p:sp>
      <p:sp>
        <p:nvSpPr>
          <p:cNvPr id="135171" name="Notes Placeholder 2"/>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es-ES" altLang="en-US" dirty="0" smtClean="0">
                <a:latin typeface="Times New Roman" panose="02020603050405020304" pitchFamily="18" charset="0"/>
              </a:rPr>
              <a:t>[Hacer clic] Leer el ejemplo. [Hacer clic] Podemos restaurar el verbo y decir: Leer el ejemplo. </a:t>
            </a:r>
          </a:p>
          <a:p>
            <a:endParaRPr lang="en-US" altLang="en-US" dirty="0" smtClean="0">
              <a:latin typeface="Times New Roman" panose="02020603050405020304" pitchFamily="18" charset="0"/>
            </a:endParaRPr>
          </a:p>
        </p:txBody>
      </p:sp>
    </p:spTree>
    <p:extLst>
      <p:ext uri="{BB962C8B-B14F-4D97-AF65-F5344CB8AC3E}">
        <p14:creationId xmlns:p14="http://schemas.microsoft.com/office/powerpoint/2010/main" val="259851931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ChangeArrowheads="1" noTextEdit="1"/>
          </p:cNvSpPr>
          <p:nvPr>
            <p:ph type="sldImg"/>
          </p:nvPr>
        </p:nvSpPr>
        <p:spPr>
          <a:ln/>
        </p:spPr>
      </p:sp>
      <p:sp>
        <p:nvSpPr>
          <p:cNvPr id="137219" name="Notes Placeholder 2"/>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es-ES" altLang="en-US" dirty="0" smtClean="0">
                <a:latin typeface="Times New Roman" panose="02020603050405020304" pitchFamily="18" charset="0"/>
              </a:rPr>
              <a:t>[Hacer clic] Leer el ejemplo. [Hacer clic] Podemos restaurar el verbo y decir: Leer el ejemplo. </a:t>
            </a:r>
          </a:p>
        </p:txBody>
      </p:sp>
    </p:spTree>
    <p:extLst>
      <p:ext uri="{BB962C8B-B14F-4D97-AF65-F5344CB8AC3E}">
        <p14:creationId xmlns:p14="http://schemas.microsoft.com/office/powerpoint/2010/main" val="256320962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ChangeArrowheads="1" noTextEdit="1"/>
          </p:cNvSpPr>
          <p:nvPr>
            <p:ph type="sldImg"/>
          </p:nvPr>
        </p:nvSpPr>
        <p:spPr>
          <a:ln/>
        </p:spPr>
      </p:sp>
      <p:sp>
        <p:nvSpPr>
          <p:cNvPr id="139267" name="Notes Placeholder 2"/>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es-ES" altLang="en-US" dirty="0" smtClean="0">
                <a:latin typeface="Times New Roman" panose="02020603050405020304" pitchFamily="18" charset="0"/>
              </a:rPr>
              <a:t>Aquí está la otra forma para corregir una </a:t>
            </a:r>
            <a:r>
              <a:rPr lang="es-ES" altLang="en-US" dirty="0" smtClean="0">
                <a:solidFill>
                  <a:schemeClr val="tx1"/>
                </a:solidFill>
                <a:ea typeface="ＭＳ Ｐゴシック" charset="0"/>
              </a:rPr>
              <a:t>nominalización</a:t>
            </a:r>
            <a:r>
              <a:rPr lang="es-ES" altLang="en-US" dirty="0" smtClean="0">
                <a:latin typeface="Times New Roman" panose="02020603050405020304" pitchFamily="18" charset="0"/>
              </a:rPr>
              <a:t>.</a:t>
            </a:r>
            <a:endParaRPr lang="es-ES" altLang="en-US" dirty="0" smtClean="0">
              <a:latin typeface="Times New Roman" panose="02020603050405020304" pitchFamily="18" charset="0"/>
            </a:endParaRPr>
          </a:p>
          <a:p>
            <a:endParaRPr lang="es-ES" altLang="en-US" dirty="0" smtClean="0">
              <a:latin typeface="Times New Roman" panose="02020603050405020304" pitchFamily="18" charset="0"/>
            </a:endParaRPr>
          </a:p>
          <a:p>
            <a:r>
              <a:rPr lang="es-ES" altLang="en-US" dirty="0" smtClean="0">
                <a:latin typeface="Times New Roman" panose="02020603050405020304" pitchFamily="18" charset="0"/>
              </a:rPr>
              <a:t>Puedes usar la forma “ando, </a:t>
            </a:r>
            <a:r>
              <a:rPr lang="es-ES" altLang="en-US" dirty="0" err="1" smtClean="0">
                <a:latin typeface="Times New Roman" panose="02020603050405020304" pitchFamily="18" charset="0"/>
              </a:rPr>
              <a:t>endo</a:t>
            </a:r>
            <a:r>
              <a:rPr lang="es-ES" altLang="en-US" dirty="0" smtClean="0">
                <a:latin typeface="Times New Roman" panose="02020603050405020304" pitchFamily="18" charset="0"/>
              </a:rPr>
              <a:t>,</a:t>
            </a:r>
            <a:r>
              <a:rPr lang="es-ES" altLang="en-US" baseline="0" dirty="0" smtClean="0">
                <a:latin typeface="Times New Roman" panose="02020603050405020304" pitchFamily="18" charset="0"/>
              </a:rPr>
              <a:t> </a:t>
            </a:r>
            <a:r>
              <a:rPr lang="es-ES" altLang="en-US" baseline="0" dirty="0" err="1" smtClean="0">
                <a:latin typeface="Times New Roman" panose="02020603050405020304" pitchFamily="18" charset="0"/>
              </a:rPr>
              <a:t>iendo</a:t>
            </a:r>
            <a:r>
              <a:rPr lang="es-ES" altLang="en-US" dirty="0" smtClean="0">
                <a:latin typeface="Times New Roman" panose="02020603050405020304" pitchFamily="18" charset="0"/>
              </a:rPr>
              <a:t>" del verbo (como comiendo, durmiendo, cantando) para crear enunciados más fuertes.</a:t>
            </a:r>
          </a:p>
          <a:p>
            <a:endParaRPr lang="es-ES" altLang="en-US" dirty="0" smtClean="0">
              <a:latin typeface="Times New Roman" panose="02020603050405020304" pitchFamily="18" charset="0"/>
            </a:endParaRPr>
          </a:p>
          <a:p>
            <a:r>
              <a:rPr lang="es-ES" altLang="en-US" dirty="0" smtClean="0">
                <a:latin typeface="Times New Roman" panose="02020603050405020304" pitchFamily="18" charset="0"/>
              </a:rPr>
              <a:t>[Hacer clic] Leer el ejemplo. [Hacer clic] Leer el ejemplo.</a:t>
            </a:r>
            <a:endParaRPr lang="en-US" altLang="en-US" dirty="0" smtClean="0">
              <a:latin typeface="Times New Roman" panose="02020603050405020304" pitchFamily="18" charset="0"/>
            </a:endParaRPr>
          </a:p>
        </p:txBody>
      </p:sp>
    </p:spTree>
    <p:extLst>
      <p:ext uri="{BB962C8B-B14F-4D97-AF65-F5344CB8AC3E}">
        <p14:creationId xmlns:p14="http://schemas.microsoft.com/office/powerpoint/2010/main" val="111709866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p:cNvSpPr>
            <a:spLocks noGrp="1" noRot="1" noChangeAspect="1" noChangeArrowheads="1" noTextEdit="1"/>
          </p:cNvSpPr>
          <p:nvPr>
            <p:ph type="sldImg"/>
          </p:nvPr>
        </p:nvSpPr>
        <p:spPr>
          <a:ln/>
        </p:spPr>
      </p:sp>
      <p:sp>
        <p:nvSpPr>
          <p:cNvPr id="141315" name="Notes Placeholder 2"/>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es-ES" altLang="en-US" noProof="0" dirty="0" smtClean="0">
                <a:latin typeface="Times New Roman" panose="02020603050405020304" pitchFamily="18" charset="0"/>
              </a:rPr>
              <a:t>[Hacer clic] Leer el ejemplo. [Hacer clic] Leer el ejemplo. </a:t>
            </a:r>
          </a:p>
        </p:txBody>
      </p:sp>
    </p:spTree>
    <p:extLst>
      <p:ext uri="{BB962C8B-B14F-4D97-AF65-F5344CB8AC3E}">
        <p14:creationId xmlns:p14="http://schemas.microsoft.com/office/powerpoint/2010/main" val="247209127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ChangeArrowheads="1" noTextEdit="1"/>
          </p:cNvSpPr>
          <p:nvPr>
            <p:ph type="sldImg"/>
          </p:nvPr>
        </p:nvSpPr>
        <p:spPr>
          <a:ln/>
        </p:spPr>
      </p:sp>
      <p:sp>
        <p:nvSpPr>
          <p:cNvPr id="143363" name="Notes Placeholder 2"/>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es-ES" altLang="en-US" noProof="0" dirty="0" smtClean="0">
                <a:latin typeface="Times New Roman" panose="02020603050405020304" pitchFamily="18" charset="0"/>
              </a:rPr>
              <a:t>[Hacer clic] Leer el ejemplo. [Hacer clic] Leer el ejemplo. </a:t>
            </a:r>
          </a:p>
          <a:p>
            <a:endParaRPr lang="en-US" altLang="en-US" dirty="0" smtClean="0">
              <a:latin typeface="Times New Roman" panose="02020603050405020304" pitchFamily="18" charset="0"/>
            </a:endParaRPr>
          </a:p>
        </p:txBody>
      </p:sp>
    </p:spTree>
    <p:extLst>
      <p:ext uri="{BB962C8B-B14F-4D97-AF65-F5344CB8AC3E}">
        <p14:creationId xmlns:p14="http://schemas.microsoft.com/office/powerpoint/2010/main" val="7412909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ChangeArrowheads="1" noTextEdit="1"/>
          </p:cNvSpPr>
          <p:nvPr>
            <p:ph type="sldImg"/>
          </p:nvPr>
        </p:nvSpPr>
        <p:spPr>
          <a:ln/>
        </p:spPr>
      </p:sp>
      <p:sp>
        <p:nvSpPr>
          <p:cNvPr id="348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dirty="0" smtClean="0">
                <a:latin typeface="Times New Roman" panose="02020603050405020304" pitchFamily="18" charset="0"/>
              </a:rPr>
              <a:t>El propósito de tu escrito es comunicar conocimientos de expertos a personas externas que pueden actuar con base en ese conocimiento. Si el contenido no es familiar, entonces tu estilo de redacción sí TIENE que serlo. Al escribir, la mayoría de ustedes trata</a:t>
            </a:r>
            <a:r>
              <a:rPr lang="es-ES" altLang="en-US" baseline="0" dirty="0" smtClean="0">
                <a:latin typeface="Times New Roman" panose="02020603050405020304" pitchFamily="18" charset="0"/>
              </a:rPr>
              <a:t> </a:t>
            </a:r>
            <a:r>
              <a:rPr lang="es-ES" altLang="en-US" dirty="0" smtClean="0">
                <a:latin typeface="Times New Roman" panose="02020603050405020304" pitchFamily="18" charset="0"/>
              </a:rPr>
              <a:t>de comunicar algunas investigaciones técnicas y recomendaciones resultantes a una audiencia que no está tan familiarizada con el contenido como tú. Si puedes hacer que tu escrito sea más fácil de entender mediante un estilo conversacional, tu público podrá entonces comprender mejor la complejidad de la investigación técnica.</a:t>
            </a:r>
            <a:endParaRPr lang="en-US" altLang="en-US" dirty="0" smtClean="0">
              <a:latin typeface="Times New Roman" panose="02020603050405020304" pitchFamily="18" charset="0"/>
            </a:endParaRPr>
          </a:p>
          <a:p>
            <a:endParaRPr lang="en-US" altLang="en-US" dirty="0" smtClean="0">
              <a:latin typeface="Times New Roman" panose="02020603050405020304" pitchFamily="18" charset="0"/>
            </a:endParaRPr>
          </a:p>
        </p:txBody>
      </p:sp>
    </p:spTree>
    <p:extLst>
      <p:ext uri="{BB962C8B-B14F-4D97-AF65-F5344CB8AC3E}">
        <p14:creationId xmlns:p14="http://schemas.microsoft.com/office/powerpoint/2010/main" val="184568019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ChangeArrowheads="1" noTextEdit="1"/>
          </p:cNvSpPr>
          <p:nvPr>
            <p:ph type="sldImg"/>
          </p:nvPr>
        </p:nvSpPr>
        <p:spPr>
          <a:ln/>
        </p:spPr>
      </p:sp>
      <p:sp>
        <p:nvSpPr>
          <p:cNvPr id="145411" name="Notes Placeholder 2"/>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es-ES" noProof="0" dirty="0" smtClean="0">
                <a:latin typeface="Times New Roman" panose="02020603050405020304" pitchFamily="18" charset="0"/>
              </a:rPr>
              <a:t>Entonces a</a:t>
            </a:r>
            <a:r>
              <a:rPr lang="es-ES" baseline="0" noProof="0" dirty="0" smtClean="0">
                <a:latin typeface="Times New Roman" panose="02020603050405020304" pitchFamily="18" charset="0"/>
              </a:rPr>
              <a:t> practicar.  Ir a la sección tres de los ejercicios. </a:t>
            </a:r>
            <a:endParaRPr lang="es-ES" noProof="0" dirty="0" smtClean="0">
              <a:latin typeface="Times New Roman" panose="02020603050405020304" pitchFamily="18" charset="0"/>
            </a:endParaRPr>
          </a:p>
          <a:p>
            <a:endParaRPr lang="es-ES" noProof="0" dirty="0" smtClean="0">
              <a:latin typeface="Times New Roman" panose="02020603050405020304" pitchFamily="18" charset="0"/>
            </a:endParaRPr>
          </a:p>
          <a:p>
            <a:r>
              <a:rPr lang="es-ES" noProof="0" dirty="0" smtClean="0">
                <a:latin typeface="Times New Roman" panose="02020603050405020304" pitchFamily="18" charset="0"/>
              </a:rPr>
              <a:t>Si el facilitador así lo decide, puedes usar las siguientes dos diapositivas para trabajar con los dos primeros ejemplos de los ejercicios</a:t>
            </a:r>
          </a:p>
        </p:txBody>
      </p:sp>
    </p:spTree>
    <p:extLst>
      <p:ext uri="{BB962C8B-B14F-4D97-AF65-F5344CB8AC3E}">
        <p14:creationId xmlns:p14="http://schemas.microsoft.com/office/powerpoint/2010/main" val="372210644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p:cNvSpPr>
            <a:spLocks noGrp="1" noRot="1" noChangeAspect="1" noChangeArrowheads="1" noTextEdit="1"/>
          </p:cNvSpPr>
          <p:nvPr>
            <p:ph type="sldImg"/>
          </p:nvPr>
        </p:nvSpPr>
        <p:spPr>
          <a:xfrm>
            <a:off x="1338263" y="1162050"/>
            <a:ext cx="4181475" cy="3136900"/>
          </a:xfrm>
          <a:ln/>
        </p:spPr>
      </p:sp>
      <p:sp>
        <p:nvSpPr>
          <p:cNvPr id="14745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baseline="0" noProof="0" dirty="0" smtClean="0">
                <a:latin typeface="Times New Roman" panose="02020603050405020304" pitchFamily="18" charset="0"/>
              </a:rPr>
              <a:t>Pedirle a un participante que lea el ejemplo. ¿Alguien puede decirme qué es la </a:t>
            </a:r>
            <a:r>
              <a:rPr lang="es-ES" altLang="en-US" baseline="0" noProof="0" dirty="0" smtClean="0">
                <a:latin typeface="Times New Roman" panose="02020603050405020304" pitchFamily="18" charset="0"/>
              </a:rPr>
              <a:t>nominaliz</a:t>
            </a:r>
            <a:r>
              <a:rPr lang="es-ES" altLang="en-US" noProof="0" dirty="0" smtClean="0">
                <a:latin typeface="Times New Roman" panose="02020603050405020304" pitchFamily="18" charset="0"/>
              </a:rPr>
              <a:t>ación</a:t>
            </a:r>
            <a:r>
              <a:rPr lang="es-ES" altLang="en-US" noProof="0" dirty="0" smtClean="0">
                <a:latin typeface="Times New Roman" panose="02020603050405020304" pitchFamily="18" charset="0"/>
              </a:rPr>
              <a:t>?</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[Hacer clic para que la animación encierre en un círculo la palabra “tendencia”].  La </a:t>
            </a:r>
            <a:r>
              <a:rPr lang="es-ES" altLang="en-US" noProof="0" dirty="0" smtClean="0">
                <a:latin typeface="Times New Roman" panose="02020603050405020304" pitchFamily="18" charset="0"/>
              </a:rPr>
              <a:t>nominalización </a:t>
            </a:r>
            <a:r>
              <a:rPr lang="es-ES" altLang="en-US" noProof="0" dirty="0" smtClean="0">
                <a:latin typeface="Times New Roman" panose="02020603050405020304" pitchFamily="18" charset="0"/>
              </a:rPr>
              <a:t>es la palabra tendencia. [Hacer clic] Pedirle a un participante que lea el ejemplo reeditado. </a:t>
            </a:r>
          </a:p>
          <a:p>
            <a:endParaRPr lang="en-US" altLang="en-US" dirty="0" smtClean="0">
              <a:latin typeface="Times New Roman" panose="02020603050405020304" pitchFamily="18" charset="0"/>
            </a:endParaRPr>
          </a:p>
        </p:txBody>
      </p:sp>
    </p:spTree>
    <p:extLst>
      <p:ext uri="{BB962C8B-B14F-4D97-AF65-F5344CB8AC3E}">
        <p14:creationId xmlns:p14="http://schemas.microsoft.com/office/powerpoint/2010/main" val="23165948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Slide Image Placeholder 1"/>
          <p:cNvSpPr>
            <a:spLocks noGrp="1" noRot="1" noChangeAspect="1" noChangeArrowheads="1" noTextEdit="1"/>
          </p:cNvSpPr>
          <p:nvPr>
            <p:ph type="sldImg"/>
          </p:nvPr>
        </p:nvSpPr>
        <p:spPr>
          <a:xfrm>
            <a:off x="1338263" y="1162050"/>
            <a:ext cx="4181475" cy="3136900"/>
          </a:xfrm>
          <a:ln/>
        </p:spPr>
      </p:sp>
      <p:sp>
        <p:nvSpPr>
          <p:cNvPr id="149507"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noProof="0" dirty="0" smtClean="0">
                <a:latin typeface="Times New Roman" panose="02020603050405020304" pitchFamily="18" charset="0"/>
              </a:rPr>
              <a:t>Pedirle a un participante que lea el ejemplo. ¿Cuál es el problema en esta oración?</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[Hacer clic para que la animación encierre en un círculo la palabra “capacidad” y “deficiente”] [Hacer clic] Pedirle a un participante que lea el ejemplo reeditado. </a:t>
            </a:r>
          </a:p>
          <a:p>
            <a:endParaRPr lang="es-ES" altLang="en-US" noProof="0" dirty="0" smtClean="0">
              <a:latin typeface="Times New Roman" panose="02020603050405020304" pitchFamily="18" charset="0"/>
            </a:endParaRPr>
          </a:p>
        </p:txBody>
      </p:sp>
    </p:spTree>
    <p:extLst>
      <p:ext uri="{BB962C8B-B14F-4D97-AF65-F5344CB8AC3E}">
        <p14:creationId xmlns:p14="http://schemas.microsoft.com/office/powerpoint/2010/main" val="367357306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p:cNvSpPr>
            <a:spLocks noGrp="1" noRot="1" noChangeAspect="1" noChangeArrowheads="1" noTextEdit="1"/>
          </p:cNvSpPr>
          <p:nvPr>
            <p:ph type="sldImg"/>
          </p:nvPr>
        </p:nvSpPr>
        <p:spPr>
          <a:ln/>
        </p:spPr>
      </p:sp>
      <p:sp>
        <p:nvSpPr>
          <p:cNvPr id="151555" name="Notes Placeholder 2"/>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es-ES" altLang="en-US" noProof="0" dirty="0" smtClean="0">
                <a:latin typeface="Times New Roman" panose="02020603050405020304" pitchFamily="18" charset="0"/>
              </a:rPr>
              <a:t>Acá</a:t>
            </a:r>
            <a:r>
              <a:rPr lang="es-ES" altLang="en-US" baseline="0" noProof="0" dirty="0" smtClean="0">
                <a:latin typeface="Times New Roman" panose="02020603050405020304" pitchFamily="18" charset="0"/>
              </a:rPr>
              <a:t> otro tipo de </a:t>
            </a:r>
            <a:r>
              <a:rPr lang="es-ES" altLang="en-US" noProof="0" dirty="0" smtClean="0">
                <a:latin typeface="Times New Roman" panose="02020603050405020304" pitchFamily="18" charset="0"/>
              </a:rPr>
              <a:t>nominalización </a:t>
            </a:r>
            <a:r>
              <a:rPr lang="es-ES" altLang="en-US" noProof="0" dirty="0" smtClean="0">
                <a:latin typeface="Times New Roman" panose="02020603050405020304" pitchFamily="18" charset="0"/>
              </a:rPr>
              <a:t>que queremos evitar. </a:t>
            </a:r>
          </a:p>
        </p:txBody>
      </p:sp>
    </p:spTree>
    <p:extLst>
      <p:ext uri="{BB962C8B-B14F-4D97-AF65-F5344CB8AC3E}">
        <p14:creationId xmlns:p14="http://schemas.microsoft.com/office/powerpoint/2010/main" val="345868710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ChangeArrowheads="1" noTextEdit="1"/>
          </p:cNvSpPr>
          <p:nvPr>
            <p:ph type="sldImg"/>
          </p:nvPr>
        </p:nvSpPr>
        <p:spPr>
          <a:ln/>
        </p:spPr>
      </p:sp>
      <p:sp>
        <p:nvSpPr>
          <p:cNvPr id="15360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es-ES" altLang="en-US" noProof="0" dirty="0" smtClean="0">
                <a:solidFill>
                  <a:srgbClr val="660066"/>
                </a:solidFill>
                <a:latin typeface="Cambria" panose="02040503050406030204" pitchFamily="18" charset="0"/>
              </a:rPr>
              <a:t>[Hacer clic] La mayoría de las </a:t>
            </a:r>
            <a:r>
              <a:rPr lang="es-ES" altLang="en-US" noProof="0" dirty="0" smtClean="0">
                <a:solidFill>
                  <a:srgbClr val="660066"/>
                </a:solidFill>
                <a:latin typeface="Cambria" panose="02040503050406030204" pitchFamily="18" charset="0"/>
              </a:rPr>
              <a:t>nominalizaciones utilizan </a:t>
            </a:r>
            <a:r>
              <a:rPr lang="es-ES" altLang="en-US" noProof="0" dirty="0" smtClean="0">
                <a:solidFill>
                  <a:srgbClr val="660066"/>
                </a:solidFill>
                <a:latin typeface="Cambria" panose="02040503050406030204" pitchFamily="18" charset="0"/>
              </a:rPr>
              <a:t>la forma </a:t>
            </a:r>
            <a:r>
              <a:rPr lang="es-ES" altLang="en-US" noProof="0" dirty="0" smtClean="0">
                <a:solidFill>
                  <a:srgbClr val="660066"/>
                </a:solidFill>
                <a:latin typeface="Cambria" panose="02040503050406030204" pitchFamily="18" charset="0"/>
              </a:rPr>
              <a:t>nominalizada de </a:t>
            </a:r>
            <a:r>
              <a:rPr lang="es-ES" altLang="en-US" noProof="0" dirty="0" smtClean="0">
                <a:solidFill>
                  <a:srgbClr val="660066"/>
                </a:solidFill>
                <a:latin typeface="Cambria" panose="02040503050406030204" pitchFamily="18" charset="0"/>
              </a:rPr>
              <a:t>un verbo, pero algunos son creados al usar la forma </a:t>
            </a:r>
            <a:r>
              <a:rPr lang="es-ES" altLang="en-US" noProof="0" dirty="0" smtClean="0">
                <a:solidFill>
                  <a:srgbClr val="660066"/>
                </a:solidFill>
                <a:latin typeface="Cambria" panose="02040503050406030204" pitchFamily="18" charset="0"/>
              </a:rPr>
              <a:t>nominalizada de </a:t>
            </a:r>
            <a:r>
              <a:rPr lang="es-ES" altLang="en-US" noProof="0" dirty="0" smtClean="0">
                <a:solidFill>
                  <a:srgbClr val="660066"/>
                </a:solidFill>
                <a:latin typeface="Cambria" panose="02040503050406030204" pitchFamily="18" charset="0"/>
              </a:rPr>
              <a:t>un adjetivo</a:t>
            </a:r>
          </a:p>
          <a:p>
            <a:endParaRPr lang="es-ES" altLang="en-US" noProof="0" dirty="0" smtClean="0">
              <a:solidFill>
                <a:srgbClr val="660066"/>
              </a:solidFill>
              <a:latin typeface="Cambria" panose="02040503050406030204" pitchFamily="18" charset="0"/>
            </a:endParaRPr>
          </a:p>
          <a:p>
            <a:r>
              <a:rPr lang="es-ES" altLang="en-US" noProof="0" dirty="0" smtClean="0">
                <a:solidFill>
                  <a:srgbClr val="660066"/>
                </a:solidFill>
                <a:latin typeface="Cambria" panose="02040503050406030204" pitchFamily="18" charset="0"/>
              </a:rPr>
              <a:t>La mayoría de las </a:t>
            </a:r>
            <a:r>
              <a:rPr lang="es-ES" altLang="en-US" noProof="0" dirty="0" smtClean="0">
                <a:solidFill>
                  <a:srgbClr val="660066"/>
                </a:solidFill>
                <a:latin typeface="Cambria" panose="02040503050406030204" pitchFamily="18" charset="0"/>
              </a:rPr>
              <a:t>nominalizaciones</a:t>
            </a:r>
            <a:r>
              <a:rPr lang="es-ES" altLang="en-US" baseline="0" noProof="0" dirty="0" smtClean="0">
                <a:solidFill>
                  <a:srgbClr val="660066"/>
                </a:solidFill>
                <a:latin typeface="Cambria" panose="02040503050406030204" pitchFamily="18" charset="0"/>
              </a:rPr>
              <a:t> </a:t>
            </a:r>
            <a:r>
              <a:rPr lang="es-ES" altLang="en-US" noProof="0" dirty="0" smtClean="0">
                <a:solidFill>
                  <a:srgbClr val="660066"/>
                </a:solidFill>
                <a:latin typeface="Cambria" panose="02040503050406030204" pitchFamily="18" charset="0"/>
              </a:rPr>
              <a:t>utilizan </a:t>
            </a:r>
            <a:r>
              <a:rPr lang="es-ES" altLang="en-US" noProof="0" dirty="0" smtClean="0">
                <a:solidFill>
                  <a:srgbClr val="660066"/>
                </a:solidFill>
                <a:latin typeface="Cambria" panose="02040503050406030204" pitchFamily="18" charset="0"/>
              </a:rPr>
              <a:t>la forma </a:t>
            </a:r>
            <a:r>
              <a:rPr lang="es-ES" altLang="en-US" noProof="0" dirty="0" smtClean="0">
                <a:solidFill>
                  <a:srgbClr val="660066"/>
                </a:solidFill>
                <a:latin typeface="Cambria" panose="02040503050406030204" pitchFamily="18" charset="0"/>
              </a:rPr>
              <a:t>nominalizada de </a:t>
            </a:r>
            <a:r>
              <a:rPr lang="es-ES" altLang="en-US" noProof="0" dirty="0" smtClean="0">
                <a:solidFill>
                  <a:srgbClr val="660066"/>
                </a:solidFill>
                <a:latin typeface="Cambria" panose="02040503050406030204" pitchFamily="18" charset="0"/>
              </a:rPr>
              <a:t>un verbo, pero algunas son creadas al usar la forma </a:t>
            </a:r>
            <a:r>
              <a:rPr lang="es-ES" altLang="en-US" noProof="0" dirty="0" smtClean="0">
                <a:solidFill>
                  <a:srgbClr val="660066"/>
                </a:solidFill>
                <a:latin typeface="Cambria" panose="02040503050406030204" pitchFamily="18" charset="0"/>
              </a:rPr>
              <a:t>nominalizada de </a:t>
            </a:r>
            <a:r>
              <a:rPr lang="es-ES" altLang="en-US" noProof="0" dirty="0" smtClean="0">
                <a:solidFill>
                  <a:srgbClr val="660066"/>
                </a:solidFill>
                <a:latin typeface="Cambria" panose="02040503050406030204" pitchFamily="18" charset="0"/>
              </a:rPr>
              <a:t>un adjetivo. [Hacer clic] Entones, ¿qué es un </a:t>
            </a:r>
            <a:r>
              <a:rPr lang="es-ES" altLang="en-US" noProof="0" dirty="0" smtClean="0">
                <a:solidFill>
                  <a:srgbClr val="660066"/>
                </a:solidFill>
                <a:latin typeface="Cambria" panose="02040503050406030204" pitchFamily="18" charset="0"/>
              </a:rPr>
              <a:t>adjetivo</a:t>
            </a:r>
            <a:r>
              <a:rPr lang="es-ES" altLang="en-US" noProof="0" dirty="0" smtClean="0">
                <a:solidFill>
                  <a:srgbClr val="660066"/>
                </a:solidFill>
                <a:latin typeface="Cambria" panose="02040503050406030204" pitchFamily="18" charset="0"/>
              </a:rPr>
              <a:t>? </a:t>
            </a:r>
          </a:p>
          <a:p>
            <a:endParaRPr lang="es-ES" altLang="en-US" noProof="0" dirty="0" smtClean="0">
              <a:solidFill>
                <a:srgbClr val="660066"/>
              </a:solidFill>
              <a:latin typeface="Cambria" panose="02040503050406030204" pitchFamily="18" charset="0"/>
            </a:endParaRPr>
          </a:p>
          <a:p>
            <a:r>
              <a:rPr lang="es-ES" altLang="en-US" noProof="0" dirty="0" smtClean="0">
                <a:solidFill>
                  <a:srgbClr val="660066"/>
                </a:solidFill>
                <a:latin typeface="Cambria" panose="02040503050406030204" pitchFamily="18" charset="0"/>
              </a:rPr>
              <a:t>[Hacer clic] Leer la definición. [Hacer clic] Leer el texto. </a:t>
            </a:r>
            <a:endParaRPr lang="es-ES" altLang="en-US" noProof="0" dirty="0" smtClean="0">
              <a:latin typeface="Times New Roman" panose="02020603050405020304" pitchFamily="18" charset="0"/>
            </a:endParaRPr>
          </a:p>
        </p:txBody>
      </p:sp>
    </p:spTree>
    <p:extLst>
      <p:ext uri="{BB962C8B-B14F-4D97-AF65-F5344CB8AC3E}">
        <p14:creationId xmlns:p14="http://schemas.microsoft.com/office/powerpoint/2010/main" val="155171953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p:cNvSpPr>
            <a:spLocks noGrp="1" noRot="1" noChangeAspect="1" noChangeArrowheads="1" noTextEdit="1"/>
          </p:cNvSpPr>
          <p:nvPr>
            <p:ph type="sldImg"/>
          </p:nvPr>
        </p:nvSpPr>
        <p:spPr>
          <a:ln/>
        </p:spPr>
      </p:sp>
      <p:sp>
        <p:nvSpPr>
          <p:cNvPr id="155651"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es-ES" altLang="en-US" noProof="0" dirty="0" smtClean="0">
                <a:solidFill>
                  <a:srgbClr val="660066"/>
                </a:solidFill>
                <a:latin typeface="Cambria" panose="02040503050406030204" pitchFamily="18" charset="0"/>
              </a:rPr>
              <a:t>Veamos un ejemplo de la </a:t>
            </a:r>
            <a:r>
              <a:rPr lang="es-ES" altLang="en-US" dirty="0" smtClean="0">
                <a:solidFill>
                  <a:schemeClr val="tx1"/>
                </a:solidFill>
                <a:ea typeface="ＭＳ Ｐゴシック" charset="0"/>
              </a:rPr>
              <a:t>nominalización </a:t>
            </a:r>
            <a:r>
              <a:rPr lang="es-ES" altLang="en-US" noProof="0" dirty="0" smtClean="0">
                <a:solidFill>
                  <a:srgbClr val="660066"/>
                </a:solidFill>
                <a:latin typeface="Cambria" panose="02040503050406030204" pitchFamily="18" charset="0"/>
              </a:rPr>
              <a:t>de </a:t>
            </a:r>
            <a:r>
              <a:rPr lang="es-ES" altLang="en-US" noProof="0" dirty="0" smtClean="0">
                <a:solidFill>
                  <a:srgbClr val="660066"/>
                </a:solidFill>
                <a:latin typeface="Cambria" panose="02040503050406030204" pitchFamily="18" charset="0"/>
              </a:rPr>
              <a:t>un adjetivo. Pedirle a un participante que lea el primer enunciado. Pedirle a un participante que lea el segundo enunciado. </a:t>
            </a:r>
            <a:endParaRPr lang="es-ES" altLang="en-US" noProof="0" dirty="0" smtClean="0">
              <a:latin typeface="Times New Roman" panose="02020603050405020304" pitchFamily="18" charset="0"/>
            </a:endParaRPr>
          </a:p>
        </p:txBody>
      </p:sp>
    </p:spTree>
    <p:extLst>
      <p:ext uri="{BB962C8B-B14F-4D97-AF65-F5344CB8AC3E}">
        <p14:creationId xmlns:p14="http://schemas.microsoft.com/office/powerpoint/2010/main" val="408434052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lide Image Placeholder 1"/>
          <p:cNvSpPr>
            <a:spLocks noGrp="1" noRot="1" noChangeAspect="1" noChangeArrowheads="1" noTextEdit="1"/>
          </p:cNvSpPr>
          <p:nvPr>
            <p:ph type="sldImg"/>
          </p:nvPr>
        </p:nvSpPr>
        <p:spPr>
          <a:ln/>
        </p:spPr>
      </p:sp>
      <p:sp>
        <p:nvSpPr>
          <p:cNvPr id="157699" name="Notes Placeholder 2"/>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es-ES" altLang="en-US" dirty="0" smtClean="0">
                <a:latin typeface="Times New Roman" panose="02020603050405020304" pitchFamily="18" charset="0"/>
              </a:rPr>
              <a:t>Hacer clic] Para corregir, simplemente restaura el adjetivo. [Hacer clic] Pedirle a un participante que lea el ejemplo. ¿Cómo lo reescribirías? [Hacer clic] Pedirle a un participante que lea el ejemplo reeditado.</a:t>
            </a:r>
          </a:p>
          <a:p>
            <a:endParaRPr lang="es-ES" altLang="en-US" dirty="0" smtClean="0">
              <a:latin typeface="Times New Roman" panose="02020603050405020304" pitchFamily="18" charset="0"/>
            </a:endParaRPr>
          </a:p>
          <a:p>
            <a:r>
              <a:rPr lang="es-ES" altLang="en-US" dirty="0" smtClean="0">
                <a:latin typeface="Times New Roman" panose="02020603050405020304" pitchFamily="18" charset="0"/>
              </a:rPr>
              <a:t>[Hacer clic] Pedirle a un participante que lea el ejemplo. Esta oración presenta</a:t>
            </a:r>
            <a:r>
              <a:rPr lang="es-ES" altLang="en-US" baseline="0" dirty="0" smtClean="0">
                <a:latin typeface="Times New Roman" panose="02020603050405020304" pitchFamily="18" charset="0"/>
              </a:rPr>
              <a:t> ambas formas: </a:t>
            </a:r>
            <a:r>
              <a:rPr lang="es-ES" altLang="en-US" dirty="0" smtClean="0">
                <a:latin typeface="Times New Roman" panose="02020603050405020304" pitchFamily="18" charset="0"/>
              </a:rPr>
              <a:t>un verbo </a:t>
            </a:r>
            <a:r>
              <a:rPr lang="es-ES" altLang="en-US" dirty="0" smtClean="0">
                <a:latin typeface="Times New Roman" panose="02020603050405020304" pitchFamily="18" charset="0"/>
              </a:rPr>
              <a:t>nominalizado y </a:t>
            </a:r>
            <a:r>
              <a:rPr lang="es-ES" altLang="en-US" dirty="0" smtClean="0">
                <a:latin typeface="Times New Roman" panose="02020603050405020304" pitchFamily="18" charset="0"/>
              </a:rPr>
              <a:t>un adjetivo. ¿Cómo lo reescribirías? [Hacer clic] Pedirle a un participante que lea el ejemplo reeditado.</a:t>
            </a:r>
            <a:endParaRPr lang="en-US" altLang="en-US" dirty="0" smtClean="0">
              <a:latin typeface="Times New Roman" panose="02020603050405020304" pitchFamily="18" charset="0"/>
            </a:endParaRPr>
          </a:p>
        </p:txBody>
      </p:sp>
    </p:spTree>
    <p:extLst>
      <p:ext uri="{BB962C8B-B14F-4D97-AF65-F5344CB8AC3E}">
        <p14:creationId xmlns:p14="http://schemas.microsoft.com/office/powerpoint/2010/main" val="356004558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Image Placeholder 1"/>
          <p:cNvSpPr>
            <a:spLocks noGrp="1" noRot="1" noChangeAspect="1" noChangeArrowheads="1" noTextEdit="1"/>
          </p:cNvSpPr>
          <p:nvPr>
            <p:ph type="sldImg"/>
          </p:nvPr>
        </p:nvSpPr>
        <p:spPr>
          <a:ln/>
        </p:spPr>
      </p:sp>
      <p:sp>
        <p:nvSpPr>
          <p:cNvPr id="159747"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noProof="0" dirty="0" smtClean="0">
                <a:latin typeface="Times New Roman" panose="02020603050405020304" pitchFamily="18" charset="0"/>
              </a:rPr>
              <a:t>Entonces ... Te podrías estar preguntando ... ¿Es realmente malo si uso la </a:t>
            </a:r>
            <a:r>
              <a:rPr lang="es-ES" altLang="en-US" noProof="0" dirty="0" smtClean="0">
                <a:latin typeface="Times New Roman" panose="02020603050405020304" pitchFamily="18" charset="0"/>
              </a:rPr>
              <a:t>nominalización de </a:t>
            </a:r>
            <a:r>
              <a:rPr lang="es-ES" altLang="en-US" noProof="0" dirty="0" smtClean="0">
                <a:latin typeface="Times New Roman" panose="02020603050405020304" pitchFamily="18" charset="0"/>
              </a:rPr>
              <a:t>vez en cuando?</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De manera aislada, pero casi nunca se usa de forma aislada en las</a:t>
            </a:r>
            <a:r>
              <a:rPr lang="es-ES" altLang="en-US" baseline="0" noProof="0" dirty="0" smtClean="0">
                <a:latin typeface="Times New Roman" panose="02020603050405020304" pitchFamily="18" charset="0"/>
              </a:rPr>
              <a:t> </a:t>
            </a:r>
            <a:r>
              <a:rPr lang="es-ES" altLang="en-US" noProof="0" dirty="0" smtClean="0">
                <a:latin typeface="Times New Roman" panose="02020603050405020304" pitchFamily="18" charset="0"/>
              </a:rPr>
              <a:t>técnicas de redacción.</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Cuando usas </a:t>
            </a:r>
            <a:r>
              <a:rPr lang="es-ES" altLang="en-US" noProof="0" dirty="0" smtClean="0">
                <a:latin typeface="Times New Roman" panose="02020603050405020304" pitchFamily="18" charset="0"/>
              </a:rPr>
              <a:t>nominalizaciones una </a:t>
            </a:r>
            <a:r>
              <a:rPr lang="es-ES" altLang="en-US" noProof="0" dirty="0" smtClean="0">
                <a:latin typeface="Times New Roman" panose="02020603050405020304" pitchFamily="18" charset="0"/>
              </a:rPr>
              <a:t>y otra vez,</a:t>
            </a:r>
            <a:r>
              <a:rPr lang="es-ES" altLang="en-US" baseline="0" noProof="0" dirty="0" smtClean="0">
                <a:latin typeface="Times New Roman" panose="02020603050405020304" pitchFamily="18" charset="0"/>
              </a:rPr>
              <a:t> </a:t>
            </a:r>
            <a:r>
              <a:rPr lang="es-ES" altLang="en-US" noProof="0" dirty="0" smtClean="0">
                <a:latin typeface="Times New Roman" panose="02020603050405020304" pitchFamily="18" charset="0"/>
              </a:rPr>
              <a:t>tu redacción se torna cada vez más débil, así que si puedes corregirlos, ¡adelante y </a:t>
            </a:r>
            <a:r>
              <a:rPr lang="es-ES" altLang="en-US" noProof="0" dirty="0" smtClean="0">
                <a:latin typeface="Times New Roman" panose="02020603050405020304" pitchFamily="18" charset="0"/>
              </a:rPr>
              <a:t>hazlo</a:t>
            </a:r>
            <a:r>
              <a:rPr lang="es-ES" altLang="en-US" noProof="0" dirty="0" smtClean="0">
                <a:latin typeface="Times New Roman" panose="02020603050405020304" pitchFamily="18" charset="0"/>
              </a:rPr>
              <a:t>!</a:t>
            </a:r>
          </a:p>
        </p:txBody>
      </p:sp>
    </p:spTree>
    <p:extLst>
      <p:ext uri="{BB962C8B-B14F-4D97-AF65-F5344CB8AC3E}">
        <p14:creationId xmlns:p14="http://schemas.microsoft.com/office/powerpoint/2010/main" val="345531289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Slide Image Placeholder 1"/>
          <p:cNvSpPr>
            <a:spLocks noGrp="1" noRot="1" noChangeAspect="1" noChangeArrowheads="1" noTextEdit="1"/>
          </p:cNvSpPr>
          <p:nvPr>
            <p:ph type="sldImg"/>
          </p:nvPr>
        </p:nvSpPr>
        <p:spPr>
          <a:ln/>
        </p:spPr>
      </p:sp>
      <p:sp>
        <p:nvSpPr>
          <p:cNvPr id="161795" name="Notes Placeholder 2"/>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es-ES" noProof="0" dirty="0" smtClean="0">
                <a:latin typeface="Times New Roman" panose="02020603050405020304" pitchFamily="18" charset="0"/>
              </a:rPr>
              <a:t>Ir a la siguiente página de tus ejercicios para practicar la corrección de</a:t>
            </a:r>
            <a:r>
              <a:rPr lang="es-ES" baseline="0" noProof="0" dirty="0" smtClean="0">
                <a:latin typeface="Times New Roman" panose="02020603050405020304" pitchFamily="18" charset="0"/>
              </a:rPr>
              <a:t> </a:t>
            </a:r>
            <a:r>
              <a:rPr lang="es-ES" noProof="0" dirty="0" smtClean="0">
                <a:latin typeface="Times New Roman" panose="02020603050405020304" pitchFamily="18" charset="0"/>
              </a:rPr>
              <a:t>adjetivos </a:t>
            </a:r>
            <a:r>
              <a:rPr lang="es-ES" noProof="0" dirty="0" smtClean="0">
                <a:latin typeface="Times New Roman" panose="02020603050405020304" pitchFamily="18" charset="0"/>
              </a:rPr>
              <a:t>nominalizados. </a:t>
            </a:r>
            <a:endParaRPr lang="es-ES" noProof="0" dirty="0" smtClean="0">
              <a:latin typeface="Times New Roman" panose="02020603050405020304" pitchFamily="18" charset="0"/>
            </a:endParaRPr>
          </a:p>
        </p:txBody>
      </p:sp>
    </p:spTree>
    <p:extLst>
      <p:ext uri="{BB962C8B-B14F-4D97-AF65-F5344CB8AC3E}">
        <p14:creationId xmlns:p14="http://schemas.microsoft.com/office/powerpoint/2010/main" val="152891099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Slide Image Placeholder 1"/>
          <p:cNvSpPr>
            <a:spLocks noGrp="1" noRot="1" noChangeAspect="1" noChangeArrowheads="1" noTextEdit="1"/>
          </p:cNvSpPr>
          <p:nvPr>
            <p:ph type="sldImg"/>
          </p:nvPr>
        </p:nvSpPr>
        <p:spPr>
          <a:ln/>
        </p:spPr>
      </p:sp>
      <p:sp>
        <p:nvSpPr>
          <p:cNvPr id="16384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noProof="0" dirty="0" smtClean="0">
                <a:solidFill>
                  <a:srgbClr val="000090"/>
                </a:solidFill>
                <a:latin typeface="Cambria" panose="02040503050406030204" pitchFamily="18" charset="0"/>
              </a:rPr>
              <a:t>Finalmente, </a:t>
            </a:r>
            <a:r>
              <a:rPr lang="es-ES" altLang="en-US" noProof="0" dirty="0" smtClean="0">
                <a:solidFill>
                  <a:srgbClr val="000090"/>
                </a:solidFill>
                <a:latin typeface="Cambria" panose="02040503050406030204" pitchFamily="18" charset="0"/>
              </a:rPr>
              <a:t>discutiremos</a:t>
            </a:r>
            <a:r>
              <a:rPr lang="es-ES" altLang="en-US" baseline="0" noProof="0" dirty="0" smtClean="0">
                <a:solidFill>
                  <a:srgbClr val="000090"/>
                </a:solidFill>
                <a:latin typeface="Cambria" panose="02040503050406030204" pitchFamily="18" charset="0"/>
              </a:rPr>
              <a:t> cómo seleccionar </a:t>
            </a:r>
            <a:r>
              <a:rPr lang="es-ES" altLang="en-US" noProof="0" dirty="0" smtClean="0">
                <a:solidFill>
                  <a:srgbClr val="000090"/>
                </a:solidFill>
                <a:latin typeface="Cambria" panose="02040503050406030204" pitchFamily="18" charset="0"/>
              </a:rPr>
              <a:t>palabras </a:t>
            </a:r>
            <a:r>
              <a:rPr lang="es-ES" altLang="en-US" noProof="0" dirty="0" smtClean="0">
                <a:solidFill>
                  <a:srgbClr val="000090"/>
                </a:solidFill>
                <a:latin typeface="Cambria" panose="02040503050406030204" pitchFamily="18" charset="0"/>
              </a:rPr>
              <a:t>conversacionales</a:t>
            </a:r>
            <a:endParaRPr lang="es-ES" altLang="en-US" noProof="0" dirty="0" smtClean="0">
              <a:latin typeface="Times New Roman" panose="02020603050405020304" pitchFamily="18" charset="0"/>
            </a:endParaRPr>
          </a:p>
        </p:txBody>
      </p:sp>
    </p:spTree>
    <p:extLst>
      <p:ext uri="{BB962C8B-B14F-4D97-AF65-F5344CB8AC3E}">
        <p14:creationId xmlns:p14="http://schemas.microsoft.com/office/powerpoint/2010/main" val="31133059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ChangeArrowheads="1" noTextEdit="1"/>
          </p:cNvSpPr>
          <p:nvPr>
            <p:ph type="sldImg"/>
          </p:nvPr>
        </p:nvSpPr>
        <p:spPr>
          <a:ln/>
        </p:spPr>
      </p:sp>
      <p:sp>
        <p:nvSpPr>
          <p:cNvPr id="36867"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dirty="0" smtClean="0">
                <a:latin typeface="Times New Roman" panose="02020603050405020304" pitchFamily="18" charset="0"/>
              </a:rPr>
              <a:t>Leer la diapositiva.</a:t>
            </a:r>
          </a:p>
          <a:p>
            <a:endParaRPr lang="es-ES" altLang="en-US" dirty="0" smtClean="0">
              <a:latin typeface="Times New Roman" panose="02020603050405020304" pitchFamily="18" charset="0"/>
            </a:endParaRPr>
          </a:p>
          <a:p>
            <a:r>
              <a:rPr lang="es-ES" altLang="en-US" dirty="0" smtClean="0">
                <a:latin typeface="Times New Roman" panose="02020603050405020304" pitchFamily="18" charset="0"/>
              </a:rPr>
              <a:t>Entonces, la redacción conversacional es algo bueno. Y si piensas en los principios generales de redacción de escritos dirigidos a audiencias de políticas</a:t>
            </a:r>
            <a:r>
              <a:rPr lang="es-ES" altLang="en-US" baseline="0" dirty="0" smtClean="0">
                <a:latin typeface="Times New Roman" panose="02020603050405020304" pitchFamily="18" charset="0"/>
              </a:rPr>
              <a:t> –</a:t>
            </a:r>
            <a:r>
              <a:rPr lang="es-ES" altLang="en-US" dirty="0" smtClean="0">
                <a:latin typeface="Times New Roman" panose="02020603050405020304" pitchFamily="18" charset="0"/>
              </a:rPr>
              <a:t> cuando dijimos que necesitas escribir de forma clara y sencilla, sin mucha jerga o lenguaje técnico, a esto nos referíamos. Debe cambiarte del estilo de redacción más académico y técnico</a:t>
            </a:r>
            <a:r>
              <a:rPr lang="es-ES" altLang="en-US" baseline="0" dirty="0" smtClean="0">
                <a:latin typeface="Times New Roman" panose="02020603050405020304" pitchFamily="18" charset="0"/>
              </a:rPr>
              <a:t> </a:t>
            </a:r>
            <a:r>
              <a:rPr lang="es-ES" altLang="en-US" dirty="0" smtClean="0">
                <a:latin typeface="Times New Roman" panose="02020603050405020304" pitchFamily="18" charset="0"/>
              </a:rPr>
              <a:t>que generalmente usas dentro de tu comunidad de expertos y pasar a un estilo conversacional que hace que el contenido sea más accesible para todos los públicos.</a:t>
            </a:r>
          </a:p>
        </p:txBody>
      </p:sp>
    </p:spTree>
    <p:extLst>
      <p:ext uri="{BB962C8B-B14F-4D97-AF65-F5344CB8AC3E}">
        <p14:creationId xmlns:p14="http://schemas.microsoft.com/office/powerpoint/2010/main" val="242317144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Slide Image Placeholder 1"/>
          <p:cNvSpPr>
            <a:spLocks noGrp="1" noRot="1" noChangeAspect="1" noChangeArrowheads="1" noTextEdit="1"/>
          </p:cNvSpPr>
          <p:nvPr>
            <p:ph type="sldImg"/>
          </p:nvPr>
        </p:nvSpPr>
        <p:spPr>
          <a:ln/>
        </p:spPr>
      </p:sp>
      <p:sp>
        <p:nvSpPr>
          <p:cNvPr id="165891"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noProof="0" dirty="0" smtClean="0">
                <a:latin typeface="Times New Roman" panose="02020603050405020304" pitchFamily="18" charset="0"/>
              </a:rPr>
              <a:t>La elección de palabras conversacionales significa usar palabras simples y cotidianas con las que la mayoría de la gente está familiarizada. Hay dos cualidades importantes de las palabras conversacionales. Son comunes, por lo que se pueden leer con </a:t>
            </a:r>
            <a:r>
              <a:rPr lang="es-ES" altLang="en-US" noProof="0" dirty="0" err="1" smtClean="0">
                <a:latin typeface="Times New Roman" panose="02020603050405020304" pitchFamily="18" charset="0"/>
              </a:rPr>
              <a:t>rápidez</a:t>
            </a:r>
            <a:r>
              <a:rPr lang="es-ES" altLang="en-US" noProof="0" dirty="0" smtClean="0">
                <a:latin typeface="Times New Roman" panose="02020603050405020304" pitchFamily="18" charset="0"/>
              </a:rPr>
              <a:t>. [Hacer clic] Esto contribuye a generar fluidez. </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[Hacer clic] Son casi siempre palabras más concretas y menos abstractas. [Hacer clic] Esto crea impacto.</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Y ya sabemos por qué la fluidez</a:t>
            </a:r>
            <a:r>
              <a:rPr lang="es-ES" altLang="en-US" baseline="0" noProof="0" dirty="0" smtClean="0">
                <a:latin typeface="Times New Roman" panose="02020603050405020304" pitchFamily="18" charset="0"/>
              </a:rPr>
              <a:t> </a:t>
            </a:r>
            <a:r>
              <a:rPr lang="es-ES" altLang="en-US" noProof="0" dirty="0" smtClean="0">
                <a:latin typeface="Times New Roman" panose="02020603050405020304" pitchFamily="18" charset="0"/>
              </a:rPr>
              <a:t>y el impacto son importantes.</a:t>
            </a:r>
          </a:p>
        </p:txBody>
      </p:sp>
    </p:spTree>
    <p:extLst>
      <p:ext uri="{BB962C8B-B14F-4D97-AF65-F5344CB8AC3E}">
        <p14:creationId xmlns:p14="http://schemas.microsoft.com/office/powerpoint/2010/main" val="164470416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Slide Image Placeholder 1"/>
          <p:cNvSpPr>
            <a:spLocks noGrp="1" noRot="1" noChangeAspect="1" noChangeArrowheads="1" noTextEdit="1"/>
          </p:cNvSpPr>
          <p:nvPr>
            <p:ph type="sldImg"/>
          </p:nvPr>
        </p:nvSpPr>
        <p:spPr>
          <a:ln/>
        </p:spPr>
      </p:sp>
      <p:sp>
        <p:nvSpPr>
          <p:cNvPr id="16793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noProof="0" dirty="0" smtClean="0">
                <a:solidFill>
                  <a:srgbClr val="000000"/>
                </a:solidFill>
                <a:latin typeface="Times New Roman" panose="02020603050405020304" pitchFamily="18" charset="0"/>
              </a:rPr>
              <a:t>Entonces, ¿qué queremos decir con esto? Veamos algunas oraciones comparativas para ver la diferencia al escoger palabras conversacionales.</a:t>
            </a:r>
          </a:p>
          <a:p>
            <a:endParaRPr lang="es-ES" altLang="en-US" noProof="0" dirty="0" smtClean="0">
              <a:solidFill>
                <a:srgbClr val="000000"/>
              </a:solidFill>
              <a:latin typeface="Times New Roman" panose="02020603050405020304" pitchFamily="18" charset="0"/>
            </a:endParaRPr>
          </a:p>
          <a:p>
            <a:r>
              <a:rPr lang="es-ES" altLang="en-US" noProof="0" dirty="0" smtClean="0">
                <a:solidFill>
                  <a:srgbClr val="000000"/>
                </a:solidFill>
                <a:latin typeface="Times New Roman" panose="02020603050405020304" pitchFamily="18" charset="0"/>
              </a:rPr>
              <a:t>Pedirle a un participante que lea el ejemplo. ¿Cómo reescribirías esto? [Hacer clic para ver la reedición del ejemplo] Pedirle a un participante que lea el ejemplo. [Hacer clic] Puedes ver que "numerosas justificaciones" se convierte en "muchas razones". [Hacer clic] Y "anticipar un resultado positivo" se convierte en "optimistas".</a:t>
            </a:r>
          </a:p>
          <a:p>
            <a:endParaRPr lang="es-ES" altLang="en-US" noProof="0" dirty="0" smtClean="0">
              <a:solidFill>
                <a:srgbClr val="000000"/>
              </a:solidFill>
              <a:latin typeface="Times New Roman" panose="02020603050405020304" pitchFamily="18" charset="0"/>
            </a:endParaRPr>
          </a:p>
          <a:p>
            <a:r>
              <a:rPr lang="es-ES" altLang="en-US" noProof="0" dirty="0" smtClean="0">
                <a:solidFill>
                  <a:srgbClr val="000000"/>
                </a:solidFill>
                <a:latin typeface="Times New Roman" panose="02020603050405020304" pitchFamily="18" charset="0"/>
              </a:rPr>
              <a:t>[Hacer clic] Pedirle a un participante que lea el ejemplo. ¿Cómo reescribirías esto? [Hacer clic para ver la reedición del ejemplo] Pedirle a un participante que lea el ejemplo. [Hacer clic] Puedes ver que "optimiza" se convierte en </a:t>
            </a:r>
            <a:r>
              <a:rPr lang="es-ES" altLang="en-US" noProof="0" dirty="0" smtClean="0">
                <a:solidFill>
                  <a:srgbClr val="000000"/>
                </a:solidFill>
                <a:latin typeface="Times New Roman" panose="02020603050405020304" pitchFamily="18" charset="0"/>
              </a:rPr>
              <a:t>“hace</a:t>
            </a:r>
            <a:r>
              <a:rPr lang="es-ES" altLang="en-US" baseline="0" noProof="0" dirty="0" smtClean="0">
                <a:solidFill>
                  <a:srgbClr val="000000"/>
                </a:solidFill>
                <a:latin typeface="Times New Roman" panose="02020603050405020304" pitchFamily="18" charset="0"/>
              </a:rPr>
              <a:t> mejor</a:t>
            </a:r>
            <a:r>
              <a:rPr lang="es-ES" altLang="en-US" noProof="0" dirty="0" smtClean="0">
                <a:solidFill>
                  <a:srgbClr val="000000"/>
                </a:solidFill>
                <a:latin typeface="Times New Roman" panose="02020603050405020304" pitchFamily="18" charset="0"/>
              </a:rPr>
              <a:t> </a:t>
            </a:r>
            <a:r>
              <a:rPr lang="es-ES" altLang="en-US" noProof="0" dirty="0" smtClean="0">
                <a:solidFill>
                  <a:srgbClr val="000000"/>
                </a:solidFill>
                <a:latin typeface="Times New Roman" panose="02020603050405020304" pitchFamily="18" charset="0"/>
              </a:rPr>
              <a:t>uso".</a:t>
            </a:r>
          </a:p>
        </p:txBody>
      </p:sp>
    </p:spTree>
    <p:extLst>
      <p:ext uri="{BB962C8B-B14F-4D97-AF65-F5344CB8AC3E}">
        <p14:creationId xmlns:p14="http://schemas.microsoft.com/office/powerpoint/2010/main" val="35332470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Slide Image Placeholder 1"/>
          <p:cNvSpPr>
            <a:spLocks noGrp="1" noRot="1" noChangeAspect="1" noChangeArrowheads="1" noTextEdit="1"/>
          </p:cNvSpPr>
          <p:nvPr>
            <p:ph type="sldImg"/>
          </p:nvPr>
        </p:nvSpPr>
        <p:spPr>
          <a:ln/>
        </p:spPr>
      </p:sp>
      <p:sp>
        <p:nvSpPr>
          <p:cNvPr id="169987"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noProof="0" dirty="0" smtClean="0">
                <a:latin typeface="Times New Roman" panose="02020603050405020304" pitchFamily="18" charset="0"/>
              </a:rPr>
              <a:t>Pedirle a un participante que lea el ejemplo. ¿Cómo reescribirías esto? [Hacer clic para ver la reedición del ejemplo] Pedirle a un participante que lea el ejemplo. [Hacer clic] Puedes ver que "funcional" se convierte en "funciona".</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[Hacer clic] Pedirle a un participante que lea el ejemplo. ¿Cómo reescribirías esto? [Hacer clic para ver la reedición del ejemplo] Pedirle a un participante que lea el ejemplo. [Hacer clic] Puedes ver que “permitirá alcanzar" se convierte en "ayudará generar".</a:t>
            </a:r>
          </a:p>
        </p:txBody>
      </p:sp>
    </p:spTree>
    <p:extLst>
      <p:ext uri="{BB962C8B-B14F-4D97-AF65-F5344CB8AC3E}">
        <p14:creationId xmlns:p14="http://schemas.microsoft.com/office/powerpoint/2010/main" val="24670942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p:cNvSpPr>
            <a:spLocks noGrp="1" noRot="1" noChangeAspect="1" noChangeArrowheads="1" noTextEdit="1"/>
          </p:cNvSpPr>
          <p:nvPr>
            <p:ph type="sldImg"/>
          </p:nvPr>
        </p:nvSpPr>
        <p:spPr>
          <a:ln/>
        </p:spPr>
      </p:sp>
      <p:sp>
        <p:nvSpPr>
          <p:cNvPr id="172035"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es-ES" altLang="en-US" dirty="0" smtClean="0">
                <a:latin typeface="Times New Roman" panose="02020603050405020304" pitchFamily="18" charset="0"/>
              </a:rPr>
              <a:t>A continuación presentamos algunas palabras muy comunes en el campo de la investigación y que nunca deberías volver usarlas.  Cada una de estas palabras tienen un sinónimo más conocido y familiar para tus lectores.</a:t>
            </a:r>
            <a:r>
              <a:rPr lang="es-ES" altLang="en-US" baseline="0" dirty="0" smtClean="0">
                <a:latin typeface="Times New Roman" panose="02020603050405020304" pitchFamily="18" charset="0"/>
              </a:rPr>
              <a:t>  ¿Qué puedes decir en su lugar? </a:t>
            </a:r>
            <a:endParaRPr lang="en-US" altLang="en-US" dirty="0" smtClean="0">
              <a:latin typeface="Times New Roman" panose="02020603050405020304" pitchFamily="18" charset="0"/>
            </a:endParaRPr>
          </a:p>
        </p:txBody>
      </p:sp>
    </p:spTree>
    <p:extLst>
      <p:ext uri="{BB962C8B-B14F-4D97-AF65-F5344CB8AC3E}">
        <p14:creationId xmlns:p14="http://schemas.microsoft.com/office/powerpoint/2010/main" val="142074207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Slide Image Placeholder 1"/>
          <p:cNvSpPr>
            <a:spLocks noGrp="1" noRot="1" noChangeAspect="1" noChangeArrowheads="1" noTextEdit="1"/>
          </p:cNvSpPr>
          <p:nvPr>
            <p:ph type="sldImg"/>
          </p:nvPr>
        </p:nvSpPr>
        <p:spPr>
          <a:ln/>
        </p:spPr>
      </p:sp>
      <p:sp>
        <p:nvSpPr>
          <p:cNvPr id="17408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es-ES" altLang="en-US" noProof="0" dirty="0" smtClean="0">
                <a:latin typeface="Times New Roman" panose="02020603050405020304" pitchFamily="18" charset="0"/>
              </a:rPr>
              <a:t>Acá están</a:t>
            </a:r>
            <a:r>
              <a:rPr lang="es-ES" altLang="en-US" baseline="0" noProof="0" dirty="0" smtClean="0">
                <a:latin typeface="Times New Roman" panose="02020603050405020304" pitchFamily="18" charset="0"/>
              </a:rPr>
              <a:t> las mejores opciones…</a:t>
            </a:r>
            <a:endParaRPr lang="es-ES" altLang="en-US" noProof="0" dirty="0" smtClean="0">
              <a:latin typeface="Times New Roman" panose="02020603050405020304" pitchFamily="18" charset="0"/>
            </a:endParaRPr>
          </a:p>
        </p:txBody>
      </p:sp>
    </p:spTree>
    <p:extLst>
      <p:ext uri="{BB962C8B-B14F-4D97-AF65-F5344CB8AC3E}">
        <p14:creationId xmlns:p14="http://schemas.microsoft.com/office/powerpoint/2010/main" val="338936642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Slide Image Placeholder 1"/>
          <p:cNvSpPr>
            <a:spLocks noGrp="1" noRot="1" noChangeAspect="1" noChangeArrowheads="1" noTextEdit="1"/>
          </p:cNvSpPr>
          <p:nvPr>
            <p:ph type="sldImg"/>
          </p:nvPr>
        </p:nvSpPr>
        <p:spPr>
          <a:ln/>
        </p:spPr>
      </p:sp>
      <p:sp>
        <p:nvSpPr>
          <p:cNvPr id="176131"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noProof="0" dirty="0" smtClean="0">
                <a:latin typeface="Times New Roman" panose="02020603050405020304" pitchFamily="18" charset="0"/>
              </a:rPr>
              <a:t>Es importante aprovechar las opciones de palabras conversacionales cada vez que</a:t>
            </a:r>
            <a:r>
              <a:rPr lang="es-ES" altLang="en-US" baseline="0" noProof="0" dirty="0" smtClean="0">
                <a:latin typeface="Times New Roman" panose="02020603050405020304" pitchFamily="18" charset="0"/>
              </a:rPr>
              <a:t> puedas</a:t>
            </a:r>
            <a:r>
              <a:rPr lang="es-ES" altLang="en-US" noProof="0" dirty="0" smtClean="0">
                <a:latin typeface="Times New Roman" panose="02020603050405020304" pitchFamily="18" charset="0"/>
              </a:rPr>
              <a:t>. Pero usa el lenguaje técnico cuando sea necesario. En muchos casos, NO EXISTE una versión estándar de un término técnico, por lo que debes usarla.  Está bien, pero defínelo.</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En otros casos, simplemente estás acostumbrado a usar esa palabra a pesar</a:t>
            </a:r>
            <a:r>
              <a:rPr lang="es-ES" altLang="en-US" baseline="0" noProof="0" dirty="0" smtClean="0">
                <a:latin typeface="Times New Roman" panose="02020603050405020304" pitchFamily="18" charset="0"/>
              </a:rPr>
              <a:t> que </a:t>
            </a:r>
            <a:r>
              <a:rPr lang="es-ES" altLang="en-US" noProof="0" dirty="0" smtClean="0">
                <a:latin typeface="Times New Roman" panose="02020603050405020304" pitchFamily="18" charset="0"/>
              </a:rPr>
              <a:t>hay una alternativa perfectamente válida, más simple. ¡Esto no es</a:t>
            </a:r>
            <a:r>
              <a:rPr lang="es-ES" altLang="en-US" baseline="0" noProof="0" dirty="0" smtClean="0">
                <a:latin typeface="Times New Roman" panose="02020603050405020304" pitchFamily="18" charset="0"/>
              </a:rPr>
              <a:t> correcto</a:t>
            </a:r>
            <a:r>
              <a:rPr lang="es-ES" altLang="en-US" noProof="0" dirty="0" smtClean="0">
                <a:latin typeface="Times New Roman" panose="02020603050405020304" pitchFamily="18" charset="0"/>
              </a:rPr>
              <a:t>!</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[Hacer clic] Usar el vocabulario técnico cuando sea necesario, pero no lo hagas si es innecesario. </a:t>
            </a:r>
          </a:p>
        </p:txBody>
      </p:sp>
    </p:spTree>
    <p:extLst>
      <p:ext uri="{BB962C8B-B14F-4D97-AF65-F5344CB8AC3E}">
        <p14:creationId xmlns:p14="http://schemas.microsoft.com/office/powerpoint/2010/main" val="354394300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Slide Image Placeholder 1"/>
          <p:cNvSpPr>
            <a:spLocks noGrp="1" noRot="1" noChangeAspect="1" noChangeArrowheads="1" noTextEdit="1"/>
          </p:cNvSpPr>
          <p:nvPr>
            <p:ph type="sldImg"/>
          </p:nvPr>
        </p:nvSpPr>
        <p:spPr>
          <a:ln/>
        </p:spPr>
      </p:sp>
      <p:sp>
        <p:nvSpPr>
          <p:cNvPr id="178179" name="Notes Placeholder 2"/>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es-ES" noProof="0" dirty="0" smtClean="0">
                <a:latin typeface="Times New Roman" panose="02020603050405020304" pitchFamily="18" charset="0"/>
              </a:rPr>
              <a:t>Vayamos ahora a la última sección de tus ejercicios. </a:t>
            </a:r>
          </a:p>
          <a:p>
            <a:endParaRPr lang="es-ES" noProof="0" dirty="0" smtClean="0">
              <a:latin typeface="Times New Roman" panose="02020603050405020304" pitchFamily="18" charset="0"/>
            </a:endParaRPr>
          </a:p>
          <a:p>
            <a:r>
              <a:rPr lang="es-ES" noProof="0" dirty="0" smtClean="0">
                <a:latin typeface="Times New Roman" panose="02020603050405020304" pitchFamily="18" charset="0"/>
              </a:rPr>
              <a:t>Si el facilitador así lo decide, puedes usar las siguientes dos diapositivas para trabajar con los dos primeros ejemplos de los ejercicios. </a:t>
            </a:r>
          </a:p>
        </p:txBody>
      </p:sp>
    </p:spTree>
    <p:extLst>
      <p:ext uri="{BB962C8B-B14F-4D97-AF65-F5344CB8AC3E}">
        <p14:creationId xmlns:p14="http://schemas.microsoft.com/office/powerpoint/2010/main" val="7849281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Slide Image Placeholder 1"/>
          <p:cNvSpPr>
            <a:spLocks noGrp="1" noRot="1" noChangeAspect="1" noChangeArrowheads="1" noTextEdit="1"/>
          </p:cNvSpPr>
          <p:nvPr>
            <p:ph type="sldImg"/>
          </p:nvPr>
        </p:nvSpPr>
        <p:spPr>
          <a:xfrm>
            <a:off x="1360488" y="1143000"/>
            <a:ext cx="4113212" cy="3086100"/>
          </a:xfrm>
          <a:ln/>
        </p:spPr>
      </p:sp>
      <p:sp>
        <p:nvSpPr>
          <p:cNvPr id="180227"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noProof="0" dirty="0" smtClean="0">
                <a:latin typeface="Times New Roman" panose="02020603050405020304" pitchFamily="18" charset="0"/>
              </a:rPr>
              <a:t>Hagamos los dos primeros ejercicios juntos.  Pedirle a un participante</a:t>
            </a:r>
            <a:r>
              <a:rPr lang="es-ES" altLang="en-US" baseline="0" noProof="0" dirty="0" smtClean="0">
                <a:latin typeface="Times New Roman" panose="02020603050405020304" pitchFamily="18" charset="0"/>
              </a:rPr>
              <a:t> que lea el ejemplo.  ¿Cuál sería una palabra más común que “a la sociedad”</a:t>
            </a:r>
            <a:r>
              <a:rPr lang="es-ES" altLang="en-US" noProof="0" dirty="0" smtClean="0">
                <a:latin typeface="Times New Roman" panose="02020603050405020304" pitchFamily="18" charset="0"/>
              </a:rPr>
              <a:t>?</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[Hacer clic] Leer ambos ejemplos. </a:t>
            </a:r>
          </a:p>
          <a:p>
            <a:endParaRPr lang="en-US" altLang="en-US" dirty="0" smtClean="0">
              <a:latin typeface="Times New Roman" panose="02020603050405020304" pitchFamily="18" charset="0"/>
            </a:endParaRPr>
          </a:p>
        </p:txBody>
      </p:sp>
    </p:spTree>
    <p:extLst>
      <p:ext uri="{BB962C8B-B14F-4D97-AF65-F5344CB8AC3E}">
        <p14:creationId xmlns:p14="http://schemas.microsoft.com/office/powerpoint/2010/main" val="267302805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Slide Image Placeholder 1"/>
          <p:cNvSpPr>
            <a:spLocks noGrp="1" noRot="1" noChangeAspect="1" noChangeArrowheads="1" noTextEdit="1"/>
          </p:cNvSpPr>
          <p:nvPr>
            <p:ph type="sldImg"/>
          </p:nvPr>
        </p:nvSpPr>
        <p:spPr>
          <a:xfrm>
            <a:off x="1360488" y="1143000"/>
            <a:ext cx="4113212" cy="3086100"/>
          </a:xfrm>
          <a:ln/>
        </p:spPr>
      </p:sp>
      <p:sp>
        <p:nvSpPr>
          <p:cNvPr id="182275"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eaLnBrk="0" fontAlgn="base" hangingPunct="0"/>
            <a:r>
              <a:rPr lang="es-ES" sz="1200" kern="1200" dirty="0" smtClean="0">
                <a:solidFill>
                  <a:schemeClr val="tx1"/>
                </a:solidFill>
                <a:effectLst/>
                <a:latin typeface="Times New Roman" charset="0"/>
                <a:ea typeface="MS PGothic" panose="020B0600070205080204" pitchFamily="34" charset="-128"/>
                <a:cs typeface="MS PGothic" panose="020B0600070205080204" pitchFamily="34" charset="-128"/>
              </a:rPr>
              <a:t>Pedirle a un participante</a:t>
            </a:r>
            <a:r>
              <a:rPr lang="es-ES" sz="1200" kern="1200" baseline="0" dirty="0" smtClean="0">
                <a:solidFill>
                  <a:schemeClr val="tx1"/>
                </a:solidFill>
                <a:effectLst/>
                <a:latin typeface="Times New Roman" charset="0"/>
                <a:ea typeface="MS PGothic" panose="020B0600070205080204" pitchFamily="34" charset="-128"/>
                <a:cs typeface="MS PGothic" panose="020B0600070205080204" pitchFamily="34" charset="-128"/>
              </a:rPr>
              <a:t> que lea el ejemplo.  ¿Cuál sería una palabra más común que “utilizarán”</a:t>
            </a:r>
            <a:r>
              <a:rPr lang="es-ES" sz="1200" kern="1200" dirty="0" smtClean="0">
                <a:solidFill>
                  <a:schemeClr val="tx1"/>
                </a:solidFill>
                <a:effectLst/>
                <a:latin typeface="Times New Roman" charset="0"/>
                <a:ea typeface="MS PGothic" panose="020B0600070205080204" pitchFamily="34" charset="-128"/>
                <a:cs typeface="MS PGothic" panose="020B0600070205080204" pitchFamily="34" charset="-128"/>
              </a:rPr>
              <a:t>?</a:t>
            </a:r>
            <a:endParaRPr lang="en-US" dirty="0" smtClean="0">
              <a:effectLst/>
            </a:endParaRPr>
          </a:p>
          <a:p>
            <a:pPr rtl="0" eaLnBrk="0" fontAlgn="base" hangingPunct="0"/>
            <a:endParaRPr lang="es-ES" sz="1200" kern="1200" dirty="0" smtClean="0">
              <a:solidFill>
                <a:schemeClr val="tx1"/>
              </a:solidFill>
              <a:effectLst/>
              <a:latin typeface="Times New Roman" charset="0"/>
              <a:ea typeface="MS PGothic" panose="020B0600070205080204" pitchFamily="34" charset="-128"/>
              <a:cs typeface="MS PGothic" panose="020B0600070205080204" pitchFamily="34" charset="-128"/>
            </a:endParaRPr>
          </a:p>
          <a:p>
            <a:pPr rtl="0" eaLnBrk="0" fontAlgn="base" hangingPunct="0"/>
            <a:r>
              <a:rPr lang="es-ES" sz="1200" kern="1200" dirty="0" smtClean="0">
                <a:solidFill>
                  <a:schemeClr val="tx1"/>
                </a:solidFill>
                <a:effectLst/>
                <a:latin typeface="Times New Roman" charset="0"/>
                <a:ea typeface="MS PGothic" panose="020B0600070205080204" pitchFamily="34" charset="-128"/>
                <a:cs typeface="MS PGothic" panose="020B0600070205080204" pitchFamily="34" charset="-128"/>
              </a:rPr>
              <a:t>[Hacer clic] Leer ambos ejemplos. </a:t>
            </a:r>
            <a:endParaRPr lang="en-US" dirty="0" smtClean="0">
              <a:effectLst/>
            </a:endParaRPr>
          </a:p>
        </p:txBody>
      </p:sp>
    </p:spTree>
    <p:extLst>
      <p:ext uri="{BB962C8B-B14F-4D97-AF65-F5344CB8AC3E}">
        <p14:creationId xmlns:p14="http://schemas.microsoft.com/office/powerpoint/2010/main" val="372188461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Slide Image Placeholder 1"/>
          <p:cNvSpPr>
            <a:spLocks noGrp="1" noRot="1" noChangeAspect="1" noChangeArrowheads="1" noTextEdit="1"/>
          </p:cNvSpPr>
          <p:nvPr>
            <p:ph type="sldImg"/>
          </p:nvPr>
        </p:nvSpPr>
        <p:spPr>
          <a:ln/>
        </p:spPr>
      </p:sp>
      <p:sp>
        <p:nvSpPr>
          <p:cNvPr id="18432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es-ES" altLang="en-US" dirty="0" smtClean="0">
                <a:latin typeface="Times New Roman" panose="02020603050405020304" pitchFamily="18" charset="0"/>
              </a:rPr>
              <a:t>En resumen ... [Hacer clic] La redacción efectiva de políticas utiliza la estilística conversacional.  La Redacción Conversacional es clara, simple y accesible para todos los lectores. [Hacer clic]. El contenido técnico de tu escrito no resulta familiar para las audiencias de políticas</a:t>
            </a:r>
          </a:p>
          <a:p>
            <a:r>
              <a:rPr lang="es-ES" altLang="en-US" dirty="0" smtClean="0">
                <a:latin typeface="Times New Roman" panose="02020603050405020304" pitchFamily="18" charset="0"/>
              </a:rPr>
              <a:t>no es familiar para las audiencias de políticas ni para aquellos fuera de tu área de especialización. No obstante, tu estilo de redacción sí debe resultarles familiar para que los lectores sigan leyendo. [Hacer clic] La redacción conversacional tiene fluidez e impacto. Con flujo e impacto, los lectores leen más rápido,</a:t>
            </a:r>
            <a:r>
              <a:rPr lang="es-ES" altLang="en-US" baseline="0" dirty="0" smtClean="0">
                <a:latin typeface="Times New Roman" panose="02020603050405020304" pitchFamily="18" charset="0"/>
              </a:rPr>
              <a:t> </a:t>
            </a:r>
            <a:r>
              <a:rPr lang="es-ES" altLang="en-US" dirty="0" smtClean="0">
                <a:latin typeface="Times New Roman" panose="02020603050405020304" pitchFamily="18" charset="0"/>
              </a:rPr>
              <a:t>entienden y recuerdan lo que leen y, por lo tanto, es más probable que recuerden y actúen según lo que han leído.</a:t>
            </a:r>
            <a:endParaRPr lang="en-US" altLang="en-US" dirty="0" smtClean="0">
              <a:latin typeface="Times New Roman" panose="02020603050405020304" pitchFamily="18" charset="0"/>
            </a:endParaRPr>
          </a:p>
        </p:txBody>
      </p:sp>
    </p:spTree>
    <p:extLst>
      <p:ext uri="{BB962C8B-B14F-4D97-AF65-F5344CB8AC3E}">
        <p14:creationId xmlns:p14="http://schemas.microsoft.com/office/powerpoint/2010/main" val="3231290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ChangeArrowheads="1" noTextEdit="1"/>
          </p:cNvSpPr>
          <p:nvPr>
            <p:ph type="sldImg"/>
          </p:nvPr>
        </p:nvSpPr>
        <p:spPr>
          <a:ln/>
        </p:spPr>
      </p:sp>
      <p:sp>
        <p:nvSpPr>
          <p:cNvPr id="38915"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noProof="0" dirty="0" smtClean="0">
                <a:latin typeface="Times New Roman" panose="02020603050405020304" pitchFamily="18" charset="0"/>
              </a:rPr>
              <a:t>Ahora que hemos elegido el estilo conversacional, describamos sus dos cualidades principales.</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Primero, hay una FLUIDEZ. La escritura que fluye es fácil de leer y procesar, se capta de inmediato, te atrapa y te arrastra. Estas cualidades son importantes porque los lectores leen más rápido y disfrutan más la lectura.</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En segundo lugar, la redacción conversacional ejerce un IMPACTO. Registra, genera una impresión, es claro y concreto. No se trata de un escrito soso lo que aburre al lector. Y el impacto es importante porque los lectores recuerdan los escritos que ejercen un impacto.</a:t>
            </a:r>
          </a:p>
        </p:txBody>
      </p:sp>
    </p:spTree>
    <p:extLst>
      <p:ext uri="{BB962C8B-B14F-4D97-AF65-F5344CB8AC3E}">
        <p14:creationId xmlns:p14="http://schemas.microsoft.com/office/powerpoint/2010/main" val="331789788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Slide Image Placeholder 1"/>
          <p:cNvSpPr>
            <a:spLocks noGrp="1" noRot="1" noChangeAspect="1" noChangeArrowheads="1" noTextEdit="1"/>
          </p:cNvSpPr>
          <p:nvPr>
            <p:ph type="sldImg"/>
          </p:nvPr>
        </p:nvSpPr>
        <p:spPr>
          <a:ln/>
        </p:spPr>
      </p:sp>
      <p:sp>
        <p:nvSpPr>
          <p:cNvPr id="186371"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es-ES" altLang="en-US" noProof="0" dirty="0" smtClean="0">
                <a:latin typeface="Times New Roman" panose="02020603050405020304" pitchFamily="18" charset="0"/>
              </a:rPr>
              <a:t>[Hacer clic] Los cuatro elementos clave del estilo conversacional, que puedes empezar a aplicar FACILMENTE en tu redacción de inmediato, son: leer viñetas.</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[Hacer clic] ¡Y finalmente, ¡no te olvides de tu puntuación! Todo lo bueno, toda redacción conversacional que hayas formado mediante estos </a:t>
            </a:r>
            <a:r>
              <a:rPr lang="es-ES" altLang="en-US" noProof="0" dirty="0" err="1" smtClean="0">
                <a:latin typeface="Times New Roman" panose="02020603050405020304" pitchFamily="18" charset="0"/>
              </a:rPr>
              <a:t>tips</a:t>
            </a:r>
            <a:r>
              <a:rPr lang="es-ES" altLang="en-US" noProof="0" dirty="0" smtClean="0">
                <a:latin typeface="Times New Roman" panose="02020603050405020304" pitchFamily="18" charset="0"/>
              </a:rPr>
              <a:t> puedes destruirla si</a:t>
            </a:r>
            <a:r>
              <a:rPr lang="es-ES" altLang="en-US" baseline="0" noProof="0" dirty="0" smtClean="0">
                <a:latin typeface="Times New Roman" panose="02020603050405020304" pitchFamily="18" charset="0"/>
              </a:rPr>
              <a:t> tu </a:t>
            </a:r>
            <a:r>
              <a:rPr lang="es-ES" altLang="en-US" noProof="0" dirty="0" smtClean="0">
                <a:latin typeface="Times New Roman" panose="02020603050405020304" pitchFamily="18" charset="0"/>
              </a:rPr>
              <a:t>puntuación no es adecuada.</a:t>
            </a:r>
          </a:p>
        </p:txBody>
      </p:sp>
    </p:spTree>
    <p:extLst>
      <p:ext uri="{BB962C8B-B14F-4D97-AF65-F5344CB8AC3E}">
        <p14:creationId xmlns:p14="http://schemas.microsoft.com/office/powerpoint/2010/main" val="377855596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Slide Image Placeholder 1"/>
          <p:cNvSpPr>
            <a:spLocks noGrp="1" noRot="1" noChangeAspect="1" noChangeArrowheads="1" noTextEdit="1"/>
          </p:cNvSpPr>
          <p:nvPr>
            <p:ph type="sldImg"/>
          </p:nvPr>
        </p:nvSpPr>
        <p:spPr>
          <a:ln/>
        </p:spPr>
      </p:sp>
      <p:sp>
        <p:nvSpPr>
          <p:cNvPr id="188419" name="Notes Placeholder 2"/>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es-ES" altLang="en-US" noProof="0" dirty="0" smtClean="0">
                <a:latin typeface="Times New Roman" panose="02020603050405020304" pitchFamily="18" charset="0"/>
              </a:rPr>
              <a:t>Y finalmente, les dejo esta cita de Albert Einstein, que realmente resume todo lo que hemos estado hablando. Si no lo puedes explicar de forma sencilla, es que no lo has entendido bien.  Ustedes</a:t>
            </a:r>
            <a:r>
              <a:rPr lang="es-ES" altLang="en-US" baseline="0" noProof="0" dirty="0" smtClean="0">
                <a:latin typeface="Times New Roman" panose="02020603050405020304" pitchFamily="18" charset="0"/>
              </a:rPr>
              <a:t> son los </a:t>
            </a:r>
            <a:r>
              <a:rPr lang="es-ES" altLang="en-US" noProof="0" dirty="0" smtClean="0">
                <a:latin typeface="Times New Roman" panose="02020603050405020304" pitchFamily="18" charset="0"/>
              </a:rPr>
              <a:t>expertos técnicos.</a:t>
            </a:r>
            <a:r>
              <a:rPr lang="es-ES" altLang="en-US" baseline="0" noProof="0" dirty="0" smtClean="0">
                <a:latin typeface="Times New Roman" panose="02020603050405020304" pitchFamily="18" charset="0"/>
              </a:rPr>
              <a:t> </a:t>
            </a:r>
            <a:r>
              <a:rPr lang="es-ES" altLang="en-US" noProof="0" dirty="0" smtClean="0">
                <a:latin typeface="Times New Roman" panose="02020603050405020304" pitchFamily="18" charset="0"/>
              </a:rPr>
              <a:t> Dejen que su experticia se manifieste al explicar con claridad sus temas para que todos puedan entender lo importante que son.</a:t>
            </a:r>
          </a:p>
        </p:txBody>
      </p:sp>
      <p:sp>
        <p:nvSpPr>
          <p:cNvPr id="188420" name="Slide Number Placeholder 3"/>
          <p:cNvSpPr>
            <a:spLocks noGrp="1" noChangeArrowheads="1"/>
          </p:cNvSpPr>
          <p:nvPr>
            <p:ph type="sldNum" sz="quarter" idx="4294967295"/>
          </p:nvPr>
        </p:nvSpPr>
        <p:spPr bwMode="auto">
          <a:xfrm>
            <a:off x="0" y="0"/>
            <a:ext cx="0" cy="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Times New Roman" panose="02020603050405020304" pitchFamily="18" charset="0"/>
                <a:ea typeface="MS PGothic" panose="020B0600070205080204" pitchFamily="34" charset="-128"/>
              </a:defRPr>
            </a:lvl1pPr>
            <a:lvl2pPr marL="742950" indent="-285750">
              <a:defRPr sz="2000">
                <a:solidFill>
                  <a:schemeClr val="tx1"/>
                </a:solidFill>
                <a:latin typeface="Times New Roman" panose="02020603050405020304" pitchFamily="18" charset="0"/>
                <a:ea typeface="MS PGothic" panose="020B0600070205080204" pitchFamily="34" charset="-128"/>
              </a:defRPr>
            </a:lvl2pPr>
            <a:lvl3pPr marL="1143000" indent="-228600">
              <a:defRPr sz="2000">
                <a:solidFill>
                  <a:schemeClr val="tx1"/>
                </a:solidFill>
                <a:latin typeface="Times New Roman" panose="02020603050405020304" pitchFamily="18" charset="0"/>
                <a:ea typeface="MS PGothic" panose="020B0600070205080204" pitchFamily="34" charset="-128"/>
              </a:defRPr>
            </a:lvl3pPr>
            <a:lvl4pPr marL="1600200" indent="-228600">
              <a:defRPr sz="2000">
                <a:solidFill>
                  <a:schemeClr val="tx1"/>
                </a:solidFill>
                <a:latin typeface="Times New Roman" panose="02020603050405020304" pitchFamily="18" charset="0"/>
                <a:ea typeface="MS PGothic" panose="020B0600070205080204" pitchFamily="34" charset="-128"/>
              </a:defRPr>
            </a:lvl4pPr>
            <a:lvl5pPr marL="2057400" indent="-228600">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9pPr>
          </a:lstStyle>
          <a:p>
            <a:fld id="{DBAA7635-8CB8-452D-A20D-B213F8856537}" type="slidenum">
              <a:rPr lang="en-US" altLang="en-US"/>
              <a:pPr/>
              <a:t>81</a:t>
            </a:fld>
            <a:endParaRPr lang="en-US" altLang="en-US"/>
          </a:p>
        </p:txBody>
      </p:sp>
    </p:spTree>
    <p:extLst>
      <p:ext uri="{BB962C8B-B14F-4D97-AF65-F5344CB8AC3E}">
        <p14:creationId xmlns:p14="http://schemas.microsoft.com/office/powerpoint/2010/main" val="99448354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noProof="0" dirty="0"/>
          </a:p>
        </p:txBody>
      </p:sp>
    </p:spTree>
    <p:extLst>
      <p:ext uri="{BB962C8B-B14F-4D97-AF65-F5344CB8AC3E}">
        <p14:creationId xmlns:p14="http://schemas.microsoft.com/office/powerpoint/2010/main" val="11747252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ChangeArrowheads="1" noTextEdit="1"/>
          </p:cNvSpPr>
          <p:nvPr>
            <p:ph type="sldImg"/>
          </p:nvPr>
        </p:nvSpPr>
        <p:spPr>
          <a:ln/>
        </p:spPr>
      </p:sp>
      <p:sp>
        <p:nvSpPr>
          <p:cNvPr id="4096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n-US" noProof="0" dirty="0" smtClean="0">
                <a:latin typeface="Times New Roman" panose="02020603050405020304" pitchFamily="18" charset="0"/>
              </a:rPr>
              <a:t>Cuando tus lectores fluyen fácilmente a través de tu escrito, comprendiendo cada detalle, se encuentran en un estado de facilidad cognitiva, similar a esta afirmación: "En un estado de facilidad cognitiva, </a:t>
            </a:r>
            <a:r>
              <a:rPr lang="es-ES" altLang="en-US" noProof="0" dirty="0" smtClean="0">
                <a:latin typeface="Times New Roman" panose="02020603050405020304" pitchFamily="18" charset="0"/>
              </a:rPr>
              <a:t>estamos de buen </a:t>
            </a:r>
            <a:r>
              <a:rPr lang="es-ES" altLang="en-US" noProof="0" dirty="0" smtClean="0">
                <a:latin typeface="Times New Roman" panose="02020603050405020304" pitchFamily="18" charset="0"/>
              </a:rPr>
              <a:t>humor, nos gusta lo que vemos, creemos lo que oímos..."</a:t>
            </a:r>
          </a:p>
          <a:p>
            <a:endParaRPr lang="es-ES" altLang="en-US" noProof="0" dirty="0" smtClean="0">
              <a:latin typeface="Times New Roman" panose="02020603050405020304" pitchFamily="18" charset="0"/>
            </a:endParaRPr>
          </a:p>
          <a:p>
            <a:r>
              <a:rPr lang="es-ES" altLang="en-US" noProof="0" dirty="0" smtClean="0">
                <a:latin typeface="Times New Roman" panose="02020603050405020304" pitchFamily="18" charset="0"/>
              </a:rPr>
              <a:t>La buena redacción es una forma de alentar a tu lector a estar de acuerdo con usted</a:t>
            </a:r>
          </a:p>
        </p:txBody>
      </p:sp>
    </p:spTree>
    <p:extLst>
      <p:ext uri="{BB962C8B-B14F-4D97-AF65-F5344CB8AC3E}">
        <p14:creationId xmlns:p14="http://schemas.microsoft.com/office/powerpoint/2010/main" val="16257450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slideMaster" Target="../slideMasters/slideMaster1.xml"/><Relationship Id="rId3" Type="http://schemas.openxmlformats.org/officeDocument/2006/relationships/image" Target="../media/image2.w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eg"/><Relationship Id="rId3"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eg"/><Relationship Id="rId3"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 Id="rId3"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jpeg"/><Relationship Id="rId3" Type="http://schemas.openxmlformats.org/officeDocument/2006/relationships/image" Target="../media/image13.png"/></Relationships>
</file>

<file path=ppt/slideLayouts/_rels/slideLayout23.xml.rels><?xml version="1.0" encoding="UTF-8" standalone="yes"?>
<Relationships xmlns="http://schemas.openxmlformats.org/package/2006/relationships"><Relationship Id="rId1" Type="http://schemas.openxmlformats.org/officeDocument/2006/relationships/themeOverride" Target="../theme/themeOverride2.xml"/><Relationship Id="rId2" Type="http://schemas.openxmlformats.org/officeDocument/2006/relationships/slideMaster" Target="../slideMasters/slideMaster1.xml"/><Relationship Id="rId3" Type="http://schemas.openxmlformats.org/officeDocument/2006/relationships/image" Target="../media/image2.wmf"/></Relationships>
</file>

<file path=ppt/slideLayouts/_rels/slideLayout24.xml.rels><?xml version="1.0" encoding="UTF-8" standalone="yes"?>
<Relationships xmlns="http://schemas.openxmlformats.org/package/2006/relationships"><Relationship Id="rId1" Type="http://schemas.openxmlformats.org/officeDocument/2006/relationships/themeOverride" Target="../theme/themeOverride3.xml"/><Relationship Id="rId2" Type="http://schemas.openxmlformats.org/officeDocument/2006/relationships/slideMaster" Target="../slideMasters/slideMaster1.xml"/><Relationship Id="rId3" Type="http://schemas.openxmlformats.org/officeDocument/2006/relationships/image" Target="../media/image15.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 Id="rId3"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pic>
        <p:nvPicPr>
          <p:cNvPr id="6" name="Picture 84" descr="titlepagebg_solidblue"/>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8763" cy="688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8">
            <a:extLst>
              <a:ext uri="{FF2B5EF4-FFF2-40B4-BE49-F238E27FC236}">
                <a16:creationId xmlns:a16="http://schemas.microsoft.com/office/drawing/2014/main" xmlns="" id="{746E15C1-A8FE-4456-9D84-0BCD722988A5}"/>
              </a:ext>
            </a:extLst>
          </p:cNvPr>
          <p:cNvSpPr>
            <a:spLocks noChangeArrowheads="1"/>
          </p:cNvSpPr>
          <p:nvPr userDrawn="1"/>
        </p:nvSpPr>
        <p:spPr bwMode="auto">
          <a:xfrm>
            <a:off x="3962400" y="5995988"/>
            <a:ext cx="4429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Times New Roman" panose="02020603050405020304" pitchFamily="18" charset="0"/>
                <a:ea typeface="MS PGothic" panose="020B0600070205080204" pitchFamily="34" charset="-128"/>
              </a:defRPr>
            </a:lvl1pPr>
            <a:lvl2pPr marL="742950" indent="-285750">
              <a:defRPr sz="2000">
                <a:solidFill>
                  <a:schemeClr val="tx1"/>
                </a:solidFill>
                <a:latin typeface="Times New Roman" panose="02020603050405020304" pitchFamily="18" charset="0"/>
                <a:ea typeface="MS PGothic" panose="020B0600070205080204" pitchFamily="34" charset="-128"/>
              </a:defRPr>
            </a:lvl2pPr>
            <a:lvl3pPr marL="1143000" indent="-228600">
              <a:defRPr sz="2000">
                <a:solidFill>
                  <a:schemeClr val="tx1"/>
                </a:solidFill>
                <a:latin typeface="Times New Roman" panose="02020603050405020304" pitchFamily="18" charset="0"/>
                <a:ea typeface="MS PGothic" panose="020B0600070205080204" pitchFamily="34" charset="-128"/>
              </a:defRPr>
            </a:lvl3pPr>
            <a:lvl4pPr marL="1600200" indent="-228600">
              <a:defRPr sz="2000">
                <a:solidFill>
                  <a:schemeClr val="tx1"/>
                </a:solidFill>
                <a:latin typeface="Times New Roman" panose="02020603050405020304" pitchFamily="18" charset="0"/>
                <a:ea typeface="MS PGothic" panose="020B0600070205080204" pitchFamily="34" charset="-128"/>
              </a:defRPr>
            </a:lvl4pPr>
            <a:lvl5pPr marL="2057400" indent="-228600">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9pPr>
          </a:lstStyle>
          <a:p>
            <a:pPr>
              <a:defRPr/>
            </a:pPr>
            <a:r>
              <a:rPr lang="en-US" altLang="en-US" sz="1400">
                <a:solidFill>
                  <a:schemeClr val="accent1"/>
                </a:solidFill>
                <a:latin typeface="Arial" panose="020B0604020202020204" pitchFamily="34" charset="0"/>
                <a:cs typeface="Arial" panose="020B0604020202020204" pitchFamily="34" charset="0"/>
              </a:rPr>
              <a:t>POPULATION REFERENCE BUREAU | www.prb.org</a:t>
            </a:r>
          </a:p>
        </p:txBody>
      </p:sp>
      <p:sp>
        <p:nvSpPr>
          <p:cNvPr id="77909" name="Rectangle 85"/>
          <p:cNvSpPr>
            <a:spLocks noGrp="1" noChangeArrowheads="1"/>
          </p:cNvSpPr>
          <p:nvPr>
            <p:ph type="ctrTitle" sz="quarter"/>
          </p:nvPr>
        </p:nvSpPr>
        <p:spPr>
          <a:xfrm>
            <a:off x="838200" y="3378422"/>
            <a:ext cx="6248400" cy="583978"/>
          </a:xfrm>
        </p:spPr>
        <p:txBody>
          <a:bodyPr anchor="b"/>
          <a:lstStyle>
            <a:lvl1pPr>
              <a:defRPr sz="4000" spc="300">
                <a:solidFill>
                  <a:schemeClr val="tx1"/>
                </a:solidFill>
              </a:defRPr>
            </a:lvl1pPr>
          </a:lstStyle>
          <a:p>
            <a:pPr lvl="0"/>
            <a:r>
              <a:rPr lang="en-US" noProof="0"/>
              <a:t>Click to edit Master title style</a:t>
            </a:r>
            <a:endParaRPr lang="en-US" noProof="0" dirty="0"/>
          </a:p>
        </p:txBody>
      </p:sp>
      <p:sp>
        <p:nvSpPr>
          <p:cNvPr id="77910" name="Rectangle 86"/>
          <p:cNvSpPr>
            <a:spLocks noGrp="1" noChangeArrowheads="1"/>
          </p:cNvSpPr>
          <p:nvPr>
            <p:ph type="subTitle" sz="quarter" idx="1"/>
          </p:nvPr>
        </p:nvSpPr>
        <p:spPr>
          <a:xfrm>
            <a:off x="838200" y="3886200"/>
            <a:ext cx="7552848" cy="879212"/>
          </a:xfrm>
        </p:spPr>
        <p:txBody>
          <a:bodyPr/>
          <a:lstStyle>
            <a:lvl1pPr marL="0" indent="0">
              <a:buFont typeface="Wingdings" pitchFamily="2" charset="2"/>
              <a:buNone/>
              <a:defRPr sz="6200" b="1" spc="300">
                <a:solidFill>
                  <a:schemeClr val="accent5"/>
                </a:solidFill>
                <a:latin typeface="+mj-lt"/>
              </a:defRPr>
            </a:lvl1pPr>
          </a:lstStyle>
          <a:p>
            <a:pPr lvl="0"/>
            <a:r>
              <a:rPr lang="en-US" noProof="0"/>
              <a:t>Click to edit Master subtitle style</a:t>
            </a:r>
            <a:endParaRPr lang="en-US" noProof="0" dirty="0"/>
          </a:p>
        </p:txBody>
      </p:sp>
      <p:sp>
        <p:nvSpPr>
          <p:cNvPr id="8" name="Text Placeholder 7"/>
          <p:cNvSpPr>
            <a:spLocks noGrp="1"/>
          </p:cNvSpPr>
          <p:nvPr>
            <p:ph type="body" sz="quarter" idx="10"/>
          </p:nvPr>
        </p:nvSpPr>
        <p:spPr>
          <a:xfrm>
            <a:off x="838200" y="5412430"/>
            <a:ext cx="4724400" cy="457200"/>
          </a:xfrm>
        </p:spPr>
        <p:txBody>
          <a:bodyPr/>
          <a:lstStyle>
            <a:lvl1pPr marL="0" indent="0" algn="l">
              <a:buNone/>
              <a:defRPr sz="2400" b="0">
                <a:solidFill>
                  <a:srgbClr val="FFFFFF"/>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9" name="Text Placeholder 7"/>
          <p:cNvSpPr>
            <a:spLocks noGrp="1"/>
          </p:cNvSpPr>
          <p:nvPr>
            <p:ph type="body" sz="quarter" idx="11"/>
          </p:nvPr>
        </p:nvSpPr>
        <p:spPr>
          <a:xfrm>
            <a:off x="838200" y="5996408"/>
            <a:ext cx="3048000" cy="371515"/>
          </a:xfrm>
        </p:spPr>
        <p:txBody>
          <a:bodyPr/>
          <a:lstStyle>
            <a:lvl1pPr marL="0" indent="0" algn="l">
              <a:buNone/>
              <a:defRPr sz="1600" b="1">
                <a:solidFill>
                  <a:srgbClr val="FFFFFF"/>
                </a:solidFill>
                <a:latin typeface="Arial" panose="020B0604020202020204" pitchFamily="34" charset="0"/>
                <a:cs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2356409881"/>
      </p:ext>
    </p:extLst>
  </p:cSld>
  <p:clrMapOvr>
    <a:overrideClrMapping bg1="dk2" tx1="lt1" bg2="dk1"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Divider Layout-photo">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xmlns="" id="{BBF4C774-EC19-4051-AACD-F3566A1B9044}"/>
              </a:ext>
            </a:extLst>
          </p:cNvPr>
          <p:cNvSpPr>
            <a:spLocks noChangeArrowheads="1"/>
          </p:cNvSpPr>
          <p:nvPr userDrawn="1"/>
        </p:nvSpPr>
        <p:spPr bwMode="auto">
          <a:xfrm>
            <a:off x="914400" y="1585913"/>
            <a:ext cx="7315200" cy="3686175"/>
          </a:xfrm>
          <a:prstGeom prst="rect">
            <a:avLst/>
          </a:prstGeom>
          <a:solidFill>
            <a:srgbClr val="007BC0">
              <a:alpha val="3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000">
                <a:solidFill>
                  <a:schemeClr val="tx1"/>
                </a:solidFill>
                <a:latin typeface="Times New Roman" panose="02020603050405020304" pitchFamily="18" charset="0"/>
                <a:ea typeface="MS PGothic" panose="020B0600070205080204" pitchFamily="34" charset="-128"/>
              </a:defRPr>
            </a:lvl1pPr>
            <a:lvl2pPr marL="742950" indent="-285750">
              <a:defRPr sz="2000">
                <a:solidFill>
                  <a:schemeClr val="tx1"/>
                </a:solidFill>
                <a:latin typeface="Times New Roman" panose="02020603050405020304" pitchFamily="18" charset="0"/>
                <a:ea typeface="MS PGothic" panose="020B0600070205080204" pitchFamily="34" charset="-128"/>
              </a:defRPr>
            </a:lvl2pPr>
            <a:lvl3pPr marL="1143000" indent="-228600">
              <a:defRPr sz="2000">
                <a:solidFill>
                  <a:schemeClr val="tx1"/>
                </a:solidFill>
                <a:latin typeface="Times New Roman" panose="02020603050405020304" pitchFamily="18" charset="0"/>
                <a:ea typeface="MS PGothic" panose="020B0600070205080204" pitchFamily="34" charset="-128"/>
              </a:defRPr>
            </a:lvl3pPr>
            <a:lvl4pPr marL="1600200" indent="-228600">
              <a:defRPr sz="2000">
                <a:solidFill>
                  <a:schemeClr val="tx1"/>
                </a:solidFill>
                <a:latin typeface="Times New Roman" panose="02020603050405020304" pitchFamily="18" charset="0"/>
                <a:ea typeface="MS PGothic" panose="020B0600070205080204" pitchFamily="34" charset="-128"/>
              </a:defRPr>
            </a:lvl4pPr>
            <a:lvl5pPr marL="2057400" indent="-228600">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9pPr>
          </a:lstStyle>
          <a:p>
            <a:pPr>
              <a:defRPr/>
            </a:pPr>
            <a:endParaRPr lang="en-US" altLang="en-US" sz="2400">
              <a:latin typeface="Arial" panose="020B0604020202020204" pitchFamily="34" charset="0"/>
            </a:endParaRPr>
          </a:p>
        </p:txBody>
      </p:sp>
      <p:sp>
        <p:nvSpPr>
          <p:cNvPr id="7" name="Rectangle 8">
            <a:extLst>
              <a:ext uri="{FF2B5EF4-FFF2-40B4-BE49-F238E27FC236}">
                <a16:creationId xmlns:a16="http://schemas.microsoft.com/office/drawing/2014/main" xmlns="" id="{63074ECB-554E-41D8-A8D5-57950E20CA3E}"/>
              </a:ext>
            </a:extLst>
          </p:cNvPr>
          <p:cNvSpPr>
            <a:spLocks noChangeArrowheads="1"/>
          </p:cNvSpPr>
          <p:nvPr userDrawn="1"/>
        </p:nvSpPr>
        <p:spPr bwMode="auto">
          <a:xfrm>
            <a:off x="914400" y="1600200"/>
            <a:ext cx="7315200" cy="3657600"/>
          </a:xfrm>
          <a:prstGeom prst="rect">
            <a:avLst/>
          </a:prstGeom>
          <a:noFill/>
          <a:ln w="76200">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defRPr sz="2000">
                <a:solidFill>
                  <a:schemeClr val="tx1"/>
                </a:solidFill>
                <a:latin typeface="Times New Roman" panose="02020603050405020304" pitchFamily="18" charset="0"/>
                <a:ea typeface="MS PGothic" panose="020B0600070205080204" pitchFamily="34" charset="-128"/>
              </a:defRPr>
            </a:lvl1pPr>
            <a:lvl2pPr marL="742950" indent="-285750">
              <a:defRPr sz="2000">
                <a:solidFill>
                  <a:schemeClr val="tx1"/>
                </a:solidFill>
                <a:latin typeface="Times New Roman" panose="02020603050405020304" pitchFamily="18" charset="0"/>
                <a:ea typeface="MS PGothic" panose="020B0600070205080204" pitchFamily="34" charset="-128"/>
              </a:defRPr>
            </a:lvl2pPr>
            <a:lvl3pPr marL="1143000" indent="-228600">
              <a:defRPr sz="2000">
                <a:solidFill>
                  <a:schemeClr val="tx1"/>
                </a:solidFill>
                <a:latin typeface="Times New Roman" panose="02020603050405020304" pitchFamily="18" charset="0"/>
                <a:ea typeface="MS PGothic" panose="020B0600070205080204" pitchFamily="34" charset="-128"/>
              </a:defRPr>
            </a:lvl3pPr>
            <a:lvl4pPr marL="1600200" indent="-228600">
              <a:defRPr sz="2000">
                <a:solidFill>
                  <a:schemeClr val="tx1"/>
                </a:solidFill>
                <a:latin typeface="Times New Roman" panose="02020603050405020304" pitchFamily="18" charset="0"/>
                <a:ea typeface="MS PGothic" panose="020B0600070205080204" pitchFamily="34" charset="-128"/>
              </a:defRPr>
            </a:lvl4pPr>
            <a:lvl5pPr marL="2057400" indent="-228600">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9pPr>
          </a:lstStyle>
          <a:p>
            <a:pPr>
              <a:defRPr/>
            </a:pPr>
            <a:endParaRPr lang="en-US" altLang="en-US" sz="2400">
              <a:latin typeface="Arial" panose="020B0604020202020204" pitchFamily="34" charset="0"/>
            </a:endParaRPr>
          </a:p>
        </p:txBody>
      </p:sp>
      <p:pic>
        <p:nvPicPr>
          <p:cNvPr id="8" name="Picture 9" descr="PRB_LOGO_PowerPoint.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854950" y="6153150"/>
            <a:ext cx="950913" cy="457200"/>
          </a:xfrm>
          <a:prstGeom prst="rect">
            <a:avLst/>
          </a:prstGeom>
          <a:noFill/>
          <a:ln>
            <a:noFill/>
          </a:ln>
          <a:extLst>
            <a:ext uri="{909E8E84-426E-40DD-AFC4-6F175D3DCCD1}">
              <a14:hiddenFill xmlns:a14="http://schemas.microsoft.com/office/drawing/2010/main">
                <a:solidFill>
                  <a:srgbClr val="FFFFFF">
                    <a:alpha val="36862"/>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Picture Placeholder 5"/>
          <p:cNvSpPr>
            <a:spLocks noGrp="1"/>
          </p:cNvSpPr>
          <p:nvPr>
            <p:ph type="pic" sz="quarter" idx="12"/>
          </p:nvPr>
        </p:nvSpPr>
        <p:spPr>
          <a:xfrm>
            <a:off x="0" y="-81"/>
            <a:ext cx="9144000" cy="6858082"/>
          </a:xfrm>
        </p:spPr>
        <p:txBody>
          <a:bodyPr/>
          <a:lstStyle>
            <a:lvl1pPr marL="0" indent="0" algn="ctr">
              <a:buNone/>
              <a:defRPr baseline="0"/>
            </a:lvl1pPr>
          </a:lstStyle>
          <a:p>
            <a:pPr lvl="0"/>
            <a:r>
              <a:rPr lang="en-US" noProof="0"/>
              <a:t>Drag picture to placeholder or click icon to add</a:t>
            </a:r>
            <a:endParaRPr lang="en-US" noProof="0" dirty="0"/>
          </a:p>
        </p:txBody>
      </p:sp>
      <p:sp>
        <p:nvSpPr>
          <p:cNvPr id="10" name="Text Placeholder 7"/>
          <p:cNvSpPr>
            <a:spLocks noGrp="1"/>
          </p:cNvSpPr>
          <p:nvPr>
            <p:ph type="body" sz="quarter" idx="10"/>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11" name="Text Placeholder 7"/>
          <p:cNvSpPr>
            <a:spLocks noGrp="1"/>
          </p:cNvSpPr>
          <p:nvPr>
            <p:ph type="body" sz="quarter" idx="1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28031931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Divider Layout">
    <p:spTree>
      <p:nvGrpSpPr>
        <p:cNvPr id="1" name=""/>
        <p:cNvGrpSpPr/>
        <p:nvPr/>
      </p:nvGrpSpPr>
      <p:grpSpPr>
        <a:xfrm>
          <a:off x="0" y="0"/>
          <a:ext cx="0" cy="0"/>
          <a:chOff x="0" y="0"/>
          <a:chExt cx="0" cy="0"/>
        </a:xfrm>
      </p:grpSpPr>
      <p:pic>
        <p:nvPicPr>
          <p:cNvPr id="4" name="Picture 7"/>
          <p:cNvPicPr>
            <a:picLocks noChangeAspect="1"/>
          </p:cNvPicPr>
          <p:nvPr userDrawn="1"/>
        </p:nvPicPr>
        <p:blipFill>
          <a:blip r:embed="rId2">
            <a:extLst>
              <a:ext uri="{28A0092B-C50C-407E-A947-70E740481C1C}">
                <a14:useLocalDpi xmlns:a14="http://schemas.microsoft.com/office/drawing/2010/main" val="0"/>
              </a:ext>
            </a:extLst>
          </a:blip>
          <a:srcRect l="7385" r="3984"/>
          <a:stretch>
            <a:fillRect/>
          </a:stretch>
        </p:blipFill>
        <p:spPr bwMode="auto">
          <a:xfrm>
            <a:off x="0" y="0"/>
            <a:ext cx="9144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8">
            <a:extLst>
              <a:ext uri="{FF2B5EF4-FFF2-40B4-BE49-F238E27FC236}">
                <a16:creationId xmlns:a16="http://schemas.microsoft.com/office/drawing/2014/main" xmlns="" id="{DFECD246-F330-4947-977B-8C854A9C1BD8}"/>
              </a:ext>
            </a:extLst>
          </p:cNvPr>
          <p:cNvSpPr>
            <a:spLocks noChangeArrowheads="1"/>
          </p:cNvSpPr>
          <p:nvPr userDrawn="1"/>
        </p:nvSpPr>
        <p:spPr bwMode="auto">
          <a:xfrm>
            <a:off x="-7938" y="-9525"/>
            <a:ext cx="9151938" cy="6888163"/>
          </a:xfrm>
          <a:prstGeom prst="rect">
            <a:avLst/>
          </a:prstGeom>
          <a:solidFill>
            <a:srgbClr val="605F61">
              <a:alpha val="6509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000">
                <a:solidFill>
                  <a:schemeClr val="tx1"/>
                </a:solidFill>
                <a:latin typeface="Times New Roman" panose="02020603050405020304" pitchFamily="18" charset="0"/>
                <a:ea typeface="MS PGothic" panose="020B0600070205080204" pitchFamily="34" charset="-128"/>
              </a:defRPr>
            </a:lvl1pPr>
            <a:lvl2pPr marL="742950" indent="-285750">
              <a:defRPr sz="2000">
                <a:solidFill>
                  <a:schemeClr val="tx1"/>
                </a:solidFill>
                <a:latin typeface="Times New Roman" panose="02020603050405020304" pitchFamily="18" charset="0"/>
                <a:ea typeface="MS PGothic" panose="020B0600070205080204" pitchFamily="34" charset="-128"/>
              </a:defRPr>
            </a:lvl2pPr>
            <a:lvl3pPr marL="1143000" indent="-228600">
              <a:defRPr sz="2000">
                <a:solidFill>
                  <a:schemeClr val="tx1"/>
                </a:solidFill>
                <a:latin typeface="Times New Roman" panose="02020603050405020304" pitchFamily="18" charset="0"/>
                <a:ea typeface="MS PGothic" panose="020B0600070205080204" pitchFamily="34" charset="-128"/>
              </a:defRPr>
            </a:lvl3pPr>
            <a:lvl4pPr marL="1600200" indent="-228600">
              <a:defRPr sz="2000">
                <a:solidFill>
                  <a:schemeClr val="tx1"/>
                </a:solidFill>
                <a:latin typeface="Times New Roman" panose="02020603050405020304" pitchFamily="18" charset="0"/>
                <a:ea typeface="MS PGothic" panose="020B0600070205080204" pitchFamily="34" charset="-128"/>
              </a:defRPr>
            </a:lvl4pPr>
            <a:lvl5pPr marL="2057400" indent="-228600">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9pPr>
          </a:lstStyle>
          <a:p>
            <a:pPr>
              <a:defRPr/>
            </a:pPr>
            <a:endParaRPr lang="en-US" altLang="en-US" sz="2400">
              <a:latin typeface="Arial" panose="020B0604020202020204" pitchFamily="34" charset="0"/>
            </a:endParaRPr>
          </a:p>
        </p:txBody>
      </p:sp>
      <p:sp>
        <p:nvSpPr>
          <p:cNvPr id="6" name="Rectangle 9">
            <a:extLst>
              <a:ext uri="{FF2B5EF4-FFF2-40B4-BE49-F238E27FC236}">
                <a16:creationId xmlns:a16="http://schemas.microsoft.com/office/drawing/2014/main" xmlns="" id="{687164D4-023E-41D5-9B81-5744EB3FD490}"/>
              </a:ext>
            </a:extLst>
          </p:cNvPr>
          <p:cNvSpPr>
            <a:spLocks noChangeArrowheads="1"/>
          </p:cNvSpPr>
          <p:nvPr userDrawn="1"/>
        </p:nvSpPr>
        <p:spPr bwMode="auto">
          <a:xfrm>
            <a:off x="914400" y="1585913"/>
            <a:ext cx="7315200" cy="3686175"/>
          </a:xfrm>
          <a:prstGeom prst="rect">
            <a:avLst/>
          </a:prstGeom>
          <a:solidFill>
            <a:srgbClr val="007BC0">
              <a:alpha val="3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000">
                <a:solidFill>
                  <a:schemeClr val="tx1"/>
                </a:solidFill>
                <a:latin typeface="Times New Roman" panose="02020603050405020304" pitchFamily="18" charset="0"/>
                <a:ea typeface="MS PGothic" panose="020B0600070205080204" pitchFamily="34" charset="-128"/>
              </a:defRPr>
            </a:lvl1pPr>
            <a:lvl2pPr marL="742950" indent="-285750">
              <a:defRPr sz="2000">
                <a:solidFill>
                  <a:schemeClr val="tx1"/>
                </a:solidFill>
                <a:latin typeface="Times New Roman" panose="02020603050405020304" pitchFamily="18" charset="0"/>
                <a:ea typeface="MS PGothic" panose="020B0600070205080204" pitchFamily="34" charset="-128"/>
              </a:defRPr>
            </a:lvl2pPr>
            <a:lvl3pPr marL="1143000" indent="-228600">
              <a:defRPr sz="2000">
                <a:solidFill>
                  <a:schemeClr val="tx1"/>
                </a:solidFill>
                <a:latin typeface="Times New Roman" panose="02020603050405020304" pitchFamily="18" charset="0"/>
                <a:ea typeface="MS PGothic" panose="020B0600070205080204" pitchFamily="34" charset="-128"/>
              </a:defRPr>
            </a:lvl3pPr>
            <a:lvl4pPr marL="1600200" indent="-228600">
              <a:defRPr sz="2000">
                <a:solidFill>
                  <a:schemeClr val="tx1"/>
                </a:solidFill>
                <a:latin typeface="Times New Roman" panose="02020603050405020304" pitchFamily="18" charset="0"/>
                <a:ea typeface="MS PGothic" panose="020B0600070205080204" pitchFamily="34" charset="-128"/>
              </a:defRPr>
            </a:lvl4pPr>
            <a:lvl5pPr marL="2057400" indent="-228600">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9pPr>
          </a:lstStyle>
          <a:p>
            <a:pPr>
              <a:defRPr/>
            </a:pPr>
            <a:endParaRPr lang="en-US" altLang="en-US" sz="2400">
              <a:latin typeface="Arial" panose="020B0604020202020204" pitchFamily="34" charset="0"/>
            </a:endParaRPr>
          </a:p>
        </p:txBody>
      </p:sp>
      <p:sp>
        <p:nvSpPr>
          <p:cNvPr id="7" name="Rectangle 10">
            <a:extLst>
              <a:ext uri="{FF2B5EF4-FFF2-40B4-BE49-F238E27FC236}">
                <a16:creationId xmlns:a16="http://schemas.microsoft.com/office/drawing/2014/main" xmlns="" id="{94A66FDA-AA85-4600-AEC2-D1671344A618}"/>
              </a:ext>
            </a:extLst>
          </p:cNvPr>
          <p:cNvSpPr>
            <a:spLocks noChangeArrowheads="1"/>
          </p:cNvSpPr>
          <p:nvPr userDrawn="1"/>
        </p:nvSpPr>
        <p:spPr bwMode="auto">
          <a:xfrm>
            <a:off x="914400" y="1600200"/>
            <a:ext cx="7315200" cy="3657600"/>
          </a:xfrm>
          <a:prstGeom prst="rect">
            <a:avLst/>
          </a:prstGeom>
          <a:noFill/>
          <a:ln w="76200">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defRPr sz="2000">
                <a:solidFill>
                  <a:schemeClr val="tx1"/>
                </a:solidFill>
                <a:latin typeface="Times New Roman" panose="02020603050405020304" pitchFamily="18" charset="0"/>
                <a:ea typeface="MS PGothic" panose="020B0600070205080204" pitchFamily="34" charset="-128"/>
              </a:defRPr>
            </a:lvl1pPr>
            <a:lvl2pPr marL="742950" indent="-285750">
              <a:defRPr sz="2000">
                <a:solidFill>
                  <a:schemeClr val="tx1"/>
                </a:solidFill>
                <a:latin typeface="Times New Roman" panose="02020603050405020304" pitchFamily="18" charset="0"/>
                <a:ea typeface="MS PGothic" panose="020B0600070205080204" pitchFamily="34" charset="-128"/>
              </a:defRPr>
            </a:lvl2pPr>
            <a:lvl3pPr marL="1143000" indent="-228600">
              <a:defRPr sz="2000">
                <a:solidFill>
                  <a:schemeClr val="tx1"/>
                </a:solidFill>
                <a:latin typeface="Times New Roman" panose="02020603050405020304" pitchFamily="18" charset="0"/>
                <a:ea typeface="MS PGothic" panose="020B0600070205080204" pitchFamily="34" charset="-128"/>
              </a:defRPr>
            </a:lvl3pPr>
            <a:lvl4pPr marL="1600200" indent="-228600">
              <a:defRPr sz="2000">
                <a:solidFill>
                  <a:schemeClr val="tx1"/>
                </a:solidFill>
                <a:latin typeface="Times New Roman" panose="02020603050405020304" pitchFamily="18" charset="0"/>
                <a:ea typeface="MS PGothic" panose="020B0600070205080204" pitchFamily="34" charset="-128"/>
              </a:defRPr>
            </a:lvl4pPr>
            <a:lvl5pPr marL="2057400" indent="-228600">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9pPr>
          </a:lstStyle>
          <a:p>
            <a:pPr>
              <a:defRPr/>
            </a:pPr>
            <a:endParaRPr lang="en-US" altLang="en-US" sz="2400">
              <a:latin typeface="Arial" panose="020B0604020202020204" pitchFamily="34" charset="0"/>
            </a:endParaRPr>
          </a:p>
        </p:txBody>
      </p:sp>
      <p:pic>
        <p:nvPicPr>
          <p:cNvPr id="8" name="Picture 11" descr="PRB_LOGO_PowerPoint.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854950" y="6153150"/>
            <a:ext cx="950913" cy="457200"/>
          </a:xfrm>
          <a:prstGeom prst="rect">
            <a:avLst/>
          </a:prstGeom>
          <a:noFill/>
          <a:ln>
            <a:noFill/>
          </a:ln>
          <a:extLst>
            <a:ext uri="{909E8E84-426E-40DD-AFC4-6F175D3DCCD1}">
              <a14:hiddenFill xmlns:a14="http://schemas.microsoft.com/office/drawing/2010/main">
                <a:solidFill>
                  <a:srgbClr val="FFFFFF">
                    <a:alpha val="36862"/>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7"/>
          <p:cNvSpPr>
            <a:spLocks noGrp="1"/>
          </p:cNvSpPr>
          <p:nvPr>
            <p:ph type="body" sz="quarter" idx="10"/>
          </p:nvPr>
        </p:nvSpPr>
        <p:spPr>
          <a:xfrm>
            <a:off x="1002729" y="2286000"/>
            <a:ext cx="7138543" cy="818930"/>
          </a:xfrm>
        </p:spPr>
        <p:txBody>
          <a:bodyPr/>
          <a:lstStyle>
            <a:lvl1pPr marL="0" indent="0" algn="ctr">
              <a:buNone/>
              <a:defRPr sz="5400" b="1" spc="0" baseline="0">
                <a:solidFill>
                  <a:srgbClr val="FFFFFF"/>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11" name="Text Placeholder 7"/>
          <p:cNvSpPr>
            <a:spLocks noGrp="1"/>
          </p:cNvSpPr>
          <p:nvPr>
            <p:ph type="body" sz="quarter" idx="11"/>
          </p:nvPr>
        </p:nvSpPr>
        <p:spPr>
          <a:xfrm>
            <a:off x="1002729" y="3048000"/>
            <a:ext cx="7138543" cy="1600200"/>
          </a:xfrm>
        </p:spPr>
        <p:txBody>
          <a:bodyPr/>
          <a:lstStyle>
            <a:lvl1pPr marL="0" indent="0" algn="ctr">
              <a:buNone/>
              <a:defRPr sz="11000" b="1" spc="0" baseline="0">
                <a:solidFill>
                  <a:srgbClr val="FFFFFF"/>
                </a:solidFill>
                <a:latin typeface="Arial" panose="020B0604020202020204" pitchFamily="34" charset="0"/>
                <a:cs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13702575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Divider Layout-2">
    <p:spTree>
      <p:nvGrpSpPr>
        <p:cNvPr id="1" name=""/>
        <p:cNvGrpSpPr/>
        <p:nvPr/>
      </p:nvGrpSpPr>
      <p:grpSpPr>
        <a:xfrm>
          <a:off x="0" y="0"/>
          <a:ext cx="0" cy="0"/>
          <a:chOff x="0" y="0"/>
          <a:chExt cx="0" cy="0"/>
        </a:xfrm>
      </p:grpSpPr>
      <p:pic>
        <p:nvPicPr>
          <p:cNvPr id="4" name="Picture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8">
            <a:extLst>
              <a:ext uri="{FF2B5EF4-FFF2-40B4-BE49-F238E27FC236}">
                <a16:creationId xmlns:a16="http://schemas.microsoft.com/office/drawing/2014/main" xmlns="" id="{3EF88B26-F7B8-4205-9856-8BD2CBF81131}"/>
              </a:ext>
            </a:extLst>
          </p:cNvPr>
          <p:cNvSpPr>
            <a:spLocks noChangeArrowheads="1"/>
          </p:cNvSpPr>
          <p:nvPr userDrawn="1"/>
        </p:nvSpPr>
        <p:spPr bwMode="auto">
          <a:xfrm>
            <a:off x="-1588" y="0"/>
            <a:ext cx="9147176" cy="6858000"/>
          </a:xfrm>
          <a:prstGeom prst="rect">
            <a:avLst/>
          </a:prstGeom>
          <a:solidFill>
            <a:srgbClr val="605F61">
              <a:alpha val="6509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000">
                <a:solidFill>
                  <a:schemeClr val="tx1"/>
                </a:solidFill>
                <a:latin typeface="Times New Roman" panose="02020603050405020304" pitchFamily="18" charset="0"/>
                <a:ea typeface="MS PGothic" panose="020B0600070205080204" pitchFamily="34" charset="-128"/>
              </a:defRPr>
            </a:lvl1pPr>
            <a:lvl2pPr marL="742950" indent="-285750">
              <a:defRPr sz="2000">
                <a:solidFill>
                  <a:schemeClr val="tx1"/>
                </a:solidFill>
                <a:latin typeface="Times New Roman" panose="02020603050405020304" pitchFamily="18" charset="0"/>
                <a:ea typeface="MS PGothic" panose="020B0600070205080204" pitchFamily="34" charset="-128"/>
              </a:defRPr>
            </a:lvl2pPr>
            <a:lvl3pPr marL="1143000" indent="-228600">
              <a:defRPr sz="2000">
                <a:solidFill>
                  <a:schemeClr val="tx1"/>
                </a:solidFill>
                <a:latin typeface="Times New Roman" panose="02020603050405020304" pitchFamily="18" charset="0"/>
                <a:ea typeface="MS PGothic" panose="020B0600070205080204" pitchFamily="34" charset="-128"/>
              </a:defRPr>
            </a:lvl3pPr>
            <a:lvl4pPr marL="1600200" indent="-228600">
              <a:defRPr sz="2000">
                <a:solidFill>
                  <a:schemeClr val="tx1"/>
                </a:solidFill>
                <a:latin typeface="Times New Roman" panose="02020603050405020304" pitchFamily="18" charset="0"/>
                <a:ea typeface="MS PGothic" panose="020B0600070205080204" pitchFamily="34" charset="-128"/>
              </a:defRPr>
            </a:lvl4pPr>
            <a:lvl5pPr marL="2057400" indent="-228600">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9pPr>
          </a:lstStyle>
          <a:p>
            <a:pPr>
              <a:defRPr/>
            </a:pPr>
            <a:endParaRPr lang="en-US" altLang="en-US" sz="2400">
              <a:latin typeface="Arial" panose="020B0604020202020204" pitchFamily="34" charset="0"/>
            </a:endParaRPr>
          </a:p>
        </p:txBody>
      </p:sp>
      <p:sp>
        <p:nvSpPr>
          <p:cNvPr id="6" name="Rectangle 9">
            <a:extLst>
              <a:ext uri="{FF2B5EF4-FFF2-40B4-BE49-F238E27FC236}">
                <a16:creationId xmlns:a16="http://schemas.microsoft.com/office/drawing/2014/main" xmlns="" id="{5EF20400-F180-4444-803A-BB6376A938D9}"/>
              </a:ext>
            </a:extLst>
          </p:cNvPr>
          <p:cNvSpPr>
            <a:spLocks noChangeArrowheads="1"/>
          </p:cNvSpPr>
          <p:nvPr userDrawn="1"/>
        </p:nvSpPr>
        <p:spPr bwMode="auto">
          <a:xfrm>
            <a:off x="914400" y="1585913"/>
            <a:ext cx="7315200" cy="3686175"/>
          </a:xfrm>
          <a:prstGeom prst="rect">
            <a:avLst/>
          </a:prstGeom>
          <a:solidFill>
            <a:srgbClr val="007BC0">
              <a:alpha val="3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000">
                <a:solidFill>
                  <a:schemeClr val="tx1"/>
                </a:solidFill>
                <a:latin typeface="Times New Roman" panose="02020603050405020304" pitchFamily="18" charset="0"/>
                <a:ea typeface="MS PGothic" panose="020B0600070205080204" pitchFamily="34" charset="-128"/>
              </a:defRPr>
            </a:lvl1pPr>
            <a:lvl2pPr marL="742950" indent="-285750">
              <a:defRPr sz="2000">
                <a:solidFill>
                  <a:schemeClr val="tx1"/>
                </a:solidFill>
                <a:latin typeface="Times New Roman" panose="02020603050405020304" pitchFamily="18" charset="0"/>
                <a:ea typeface="MS PGothic" panose="020B0600070205080204" pitchFamily="34" charset="-128"/>
              </a:defRPr>
            </a:lvl2pPr>
            <a:lvl3pPr marL="1143000" indent="-228600">
              <a:defRPr sz="2000">
                <a:solidFill>
                  <a:schemeClr val="tx1"/>
                </a:solidFill>
                <a:latin typeface="Times New Roman" panose="02020603050405020304" pitchFamily="18" charset="0"/>
                <a:ea typeface="MS PGothic" panose="020B0600070205080204" pitchFamily="34" charset="-128"/>
              </a:defRPr>
            </a:lvl3pPr>
            <a:lvl4pPr marL="1600200" indent="-228600">
              <a:defRPr sz="2000">
                <a:solidFill>
                  <a:schemeClr val="tx1"/>
                </a:solidFill>
                <a:latin typeface="Times New Roman" panose="02020603050405020304" pitchFamily="18" charset="0"/>
                <a:ea typeface="MS PGothic" panose="020B0600070205080204" pitchFamily="34" charset="-128"/>
              </a:defRPr>
            </a:lvl4pPr>
            <a:lvl5pPr marL="2057400" indent="-228600">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9pPr>
          </a:lstStyle>
          <a:p>
            <a:pPr>
              <a:defRPr/>
            </a:pPr>
            <a:endParaRPr lang="en-US" altLang="en-US" sz="2400">
              <a:latin typeface="Arial" panose="020B0604020202020204" pitchFamily="34" charset="0"/>
            </a:endParaRPr>
          </a:p>
        </p:txBody>
      </p:sp>
      <p:sp>
        <p:nvSpPr>
          <p:cNvPr id="7" name="Rectangle 10">
            <a:extLst>
              <a:ext uri="{FF2B5EF4-FFF2-40B4-BE49-F238E27FC236}">
                <a16:creationId xmlns:a16="http://schemas.microsoft.com/office/drawing/2014/main" xmlns="" id="{DD671E00-73E8-4F9C-AA60-45276B3C6B36}"/>
              </a:ext>
            </a:extLst>
          </p:cNvPr>
          <p:cNvSpPr>
            <a:spLocks noChangeArrowheads="1"/>
          </p:cNvSpPr>
          <p:nvPr userDrawn="1"/>
        </p:nvSpPr>
        <p:spPr bwMode="auto">
          <a:xfrm>
            <a:off x="914400" y="1600200"/>
            <a:ext cx="7315200" cy="3657600"/>
          </a:xfrm>
          <a:prstGeom prst="rect">
            <a:avLst/>
          </a:prstGeom>
          <a:noFill/>
          <a:ln w="76200">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defRPr sz="2000">
                <a:solidFill>
                  <a:schemeClr val="tx1"/>
                </a:solidFill>
                <a:latin typeface="Times New Roman" panose="02020603050405020304" pitchFamily="18" charset="0"/>
                <a:ea typeface="MS PGothic" panose="020B0600070205080204" pitchFamily="34" charset="-128"/>
              </a:defRPr>
            </a:lvl1pPr>
            <a:lvl2pPr marL="742950" indent="-285750">
              <a:defRPr sz="2000">
                <a:solidFill>
                  <a:schemeClr val="tx1"/>
                </a:solidFill>
                <a:latin typeface="Times New Roman" panose="02020603050405020304" pitchFamily="18" charset="0"/>
                <a:ea typeface="MS PGothic" panose="020B0600070205080204" pitchFamily="34" charset="-128"/>
              </a:defRPr>
            </a:lvl2pPr>
            <a:lvl3pPr marL="1143000" indent="-228600">
              <a:defRPr sz="2000">
                <a:solidFill>
                  <a:schemeClr val="tx1"/>
                </a:solidFill>
                <a:latin typeface="Times New Roman" panose="02020603050405020304" pitchFamily="18" charset="0"/>
                <a:ea typeface="MS PGothic" panose="020B0600070205080204" pitchFamily="34" charset="-128"/>
              </a:defRPr>
            </a:lvl3pPr>
            <a:lvl4pPr marL="1600200" indent="-228600">
              <a:defRPr sz="2000">
                <a:solidFill>
                  <a:schemeClr val="tx1"/>
                </a:solidFill>
                <a:latin typeface="Times New Roman" panose="02020603050405020304" pitchFamily="18" charset="0"/>
                <a:ea typeface="MS PGothic" panose="020B0600070205080204" pitchFamily="34" charset="-128"/>
              </a:defRPr>
            </a:lvl4pPr>
            <a:lvl5pPr marL="2057400" indent="-228600">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9pPr>
          </a:lstStyle>
          <a:p>
            <a:pPr>
              <a:defRPr/>
            </a:pPr>
            <a:endParaRPr lang="en-US" altLang="en-US" sz="2400">
              <a:latin typeface="Arial" panose="020B0604020202020204" pitchFamily="34" charset="0"/>
            </a:endParaRPr>
          </a:p>
        </p:txBody>
      </p:sp>
      <p:pic>
        <p:nvPicPr>
          <p:cNvPr id="8" name="Picture 11" descr="PRB_LOGO_PowerPoint.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854950" y="6153150"/>
            <a:ext cx="950913" cy="457200"/>
          </a:xfrm>
          <a:prstGeom prst="rect">
            <a:avLst/>
          </a:prstGeom>
          <a:noFill/>
          <a:ln>
            <a:noFill/>
          </a:ln>
          <a:extLst>
            <a:ext uri="{909E8E84-426E-40DD-AFC4-6F175D3DCCD1}">
              <a14:hiddenFill xmlns:a14="http://schemas.microsoft.com/office/drawing/2010/main">
                <a:solidFill>
                  <a:srgbClr val="FFFFFF">
                    <a:alpha val="36862"/>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Placeholder 7"/>
          <p:cNvSpPr>
            <a:spLocks noGrp="1"/>
          </p:cNvSpPr>
          <p:nvPr>
            <p:ph type="body" sz="quarter" idx="10"/>
          </p:nvPr>
        </p:nvSpPr>
        <p:spPr>
          <a:xfrm>
            <a:off x="1002729" y="2286000"/>
            <a:ext cx="7138543" cy="818930"/>
          </a:xfrm>
        </p:spPr>
        <p:txBody>
          <a:bodyPr/>
          <a:lstStyle>
            <a:lvl1pPr marL="0" indent="0" algn="ctr">
              <a:buNone/>
              <a:defRPr sz="5400" b="1" spc="0" baseline="0">
                <a:solidFill>
                  <a:srgbClr val="FFFFFF"/>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10" name="Text Placeholder 7"/>
          <p:cNvSpPr>
            <a:spLocks noGrp="1"/>
          </p:cNvSpPr>
          <p:nvPr>
            <p:ph type="body" sz="quarter" idx="11"/>
          </p:nvPr>
        </p:nvSpPr>
        <p:spPr>
          <a:xfrm>
            <a:off x="1002729" y="3048000"/>
            <a:ext cx="7138543" cy="1600200"/>
          </a:xfrm>
        </p:spPr>
        <p:txBody>
          <a:bodyPr/>
          <a:lstStyle>
            <a:lvl1pPr marL="0" indent="0" algn="ctr">
              <a:buNone/>
              <a:defRPr sz="11000" b="1" spc="0" baseline="0">
                <a:solidFill>
                  <a:srgbClr val="FFFFFF"/>
                </a:solidFill>
                <a:latin typeface="Arial" panose="020B0604020202020204" pitchFamily="34" charset="0"/>
                <a:cs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39050657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Divider Layout-3">
    <p:spTree>
      <p:nvGrpSpPr>
        <p:cNvPr id="1" name=""/>
        <p:cNvGrpSpPr/>
        <p:nvPr/>
      </p:nvGrpSpPr>
      <p:grpSpPr>
        <a:xfrm>
          <a:off x="0" y="0"/>
          <a:ext cx="0" cy="0"/>
          <a:chOff x="0" y="0"/>
          <a:chExt cx="0" cy="0"/>
        </a:xfrm>
      </p:grpSpPr>
      <p:pic>
        <p:nvPicPr>
          <p:cNvPr id="4" name="Picture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8">
            <a:extLst>
              <a:ext uri="{FF2B5EF4-FFF2-40B4-BE49-F238E27FC236}">
                <a16:creationId xmlns:a16="http://schemas.microsoft.com/office/drawing/2014/main" xmlns="" id="{4EC4F408-F7AB-4599-BA5A-87EA7F6BAC80}"/>
              </a:ext>
            </a:extLst>
          </p:cNvPr>
          <p:cNvSpPr>
            <a:spLocks noChangeArrowheads="1"/>
          </p:cNvSpPr>
          <p:nvPr userDrawn="1"/>
        </p:nvSpPr>
        <p:spPr bwMode="auto">
          <a:xfrm>
            <a:off x="0" y="0"/>
            <a:ext cx="9148763" cy="6858000"/>
          </a:xfrm>
          <a:prstGeom prst="rect">
            <a:avLst/>
          </a:prstGeom>
          <a:solidFill>
            <a:srgbClr val="605F61">
              <a:alpha val="6509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000">
                <a:solidFill>
                  <a:schemeClr val="tx1"/>
                </a:solidFill>
                <a:latin typeface="Times New Roman" panose="02020603050405020304" pitchFamily="18" charset="0"/>
                <a:ea typeface="MS PGothic" panose="020B0600070205080204" pitchFamily="34" charset="-128"/>
              </a:defRPr>
            </a:lvl1pPr>
            <a:lvl2pPr marL="742950" indent="-285750">
              <a:defRPr sz="2000">
                <a:solidFill>
                  <a:schemeClr val="tx1"/>
                </a:solidFill>
                <a:latin typeface="Times New Roman" panose="02020603050405020304" pitchFamily="18" charset="0"/>
                <a:ea typeface="MS PGothic" panose="020B0600070205080204" pitchFamily="34" charset="-128"/>
              </a:defRPr>
            </a:lvl2pPr>
            <a:lvl3pPr marL="1143000" indent="-228600">
              <a:defRPr sz="2000">
                <a:solidFill>
                  <a:schemeClr val="tx1"/>
                </a:solidFill>
                <a:latin typeface="Times New Roman" panose="02020603050405020304" pitchFamily="18" charset="0"/>
                <a:ea typeface="MS PGothic" panose="020B0600070205080204" pitchFamily="34" charset="-128"/>
              </a:defRPr>
            </a:lvl3pPr>
            <a:lvl4pPr marL="1600200" indent="-228600">
              <a:defRPr sz="2000">
                <a:solidFill>
                  <a:schemeClr val="tx1"/>
                </a:solidFill>
                <a:latin typeface="Times New Roman" panose="02020603050405020304" pitchFamily="18" charset="0"/>
                <a:ea typeface="MS PGothic" panose="020B0600070205080204" pitchFamily="34" charset="-128"/>
              </a:defRPr>
            </a:lvl4pPr>
            <a:lvl5pPr marL="2057400" indent="-228600">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9pPr>
          </a:lstStyle>
          <a:p>
            <a:pPr>
              <a:defRPr/>
            </a:pPr>
            <a:endParaRPr lang="en-US" altLang="en-US" sz="2400">
              <a:latin typeface="Arial" panose="020B0604020202020204" pitchFamily="34" charset="0"/>
            </a:endParaRPr>
          </a:p>
        </p:txBody>
      </p:sp>
      <p:sp>
        <p:nvSpPr>
          <p:cNvPr id="6" name="Rectangle 9">
            <a:extLst>
              <a:ext uri="{FF2B5EF4-FFF2-40B4-BE49-F238E27FC236}">
                <a16:creationId xmlns:a16="http://schemas.microsoft.com/office/drawing/2014/main" xmlns="" id="{2CFDD964-4D35-4AE3-A350-8F178DDE6041}"/>
              </a:ext>
            </a:extLst>
          </p:cNvPr>
          <p:cNvSpPr>
            <a:spLocks noChangeArrowheads="1"/>
          </p:cNvSpPr>
          <p:nvPr userDrawn="1"/>
        </p:nvSpPr>
        <p:spPr bwMode="auto">
          <a:xfrm>
            <a:off x="914400" y="1585913"/>
            <a:ext cx="7315200" cy="3686175"/>
          </a:xfrm>
          <a:prstGeom prst="rect">
            <a:avLst/>
          </a:prstGeom>
          <a:solidFill>
            <a:srgbClr val="007BC0">
              <a:alpha val="3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000">
                <a:solidFill>
                  <a:schemeClr val="tx1"/>
                </a:solidFill>
                <a:latin typeface="Times New Roman" panose="02020603050405020304" pitchFamily="18" charset="0"/>
                <a:ea typeface="MS PGothic" panose="020B0600070205080204" pitchFamily="34" charset="-128"/>
              </a:defRPr>
            </a:lvl1pPr>
            <a:lvl2pPr marL="742950" indent="-285750">
              <a:defRPr sz="2000">
                <a:solidFill>
                  <a:schemeClr val="tx1"/>
                </a:solidFill>
                <a:latin typeface="Times New Roman" panose="02020603050405020304" pitchFamily="18" charset="0"/>
                <a:ea typeface="MS PGothic" panose="020B0600070205080204" pitchFamily="34" charset="-128"/>
              </a:defRPr>
            </a:lvl2pPr>
            <a:lvl3pPr marL="1143000" indent="-228600">
              <a:defRPr sz="2000">
                <a:solidFill>
                  <a:schemeClr val="tx1"/>
                </a:solidFill>
                <a:latin typeface="Times New Roman" panose="02020603050405020304" pitchFamily="18" charset="0"/>
                <a:ea typeface="MS PGothic" panose="020B0600070205080204" pitchFamily="34" charset="-128"/>
              </a:defRPr>
            </a:lvl3pPr>
            <a:lvl4pPr marL="1600200" indent="-228600">
              <a:defRPr sz="2000">
                <a:solidFill>
                  <a:schemeClr val="tx1"/>
                </a:solidFill>
                <a:latin typeface="Times New Roman" panose="02020603050405020304" pitchFamily="18" charset="0"/>
                <a:ea typeface="MS PGothic" panose="020B0600070205080204" pitchFamily="34" charset="-128"/>
              </a:defRPr>
            </a:lvl4pPr>
            <a:lvl5pPr marL="2057400" indent="-228600">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9pPr>
          </a:lstStyle>
          <a:p>
            <a:pPr>
              <a:defRPr/>
            </a:pPr>
            <a:endParaRPr lang="en-US" altLang="en-US" sz="2400">
              <a:latin typeface="Arial" panose="020B0604020202020204" pitchFamily="34" charset="0"/>
            </a:endParaRPr>
          </a:p>
        </p:txBody>
      </p:sp>
      <p:sp>
        <p:nvSpPr>
          <p:cNvPr id="7" name="Rectangle 10">
            <a:extLst>
              <a:ext uri="{FF2B5EF4-FFF2-40B4-BE49-F238E27FC236}">
                <a16:creationId xmlns:a16="http://schemas.microsoft.com/office/drawing/2014/main" xmlns="" id="{0C24A9E7-11CB-4EE1-A656-5FC0162133AB}"/>
              </a:ext>
            </a:extLst>
          </p:cNvPr>
          <p:cNvSpPr>
            <a:spLocks noChangeArrowheads="1"/>
          </p:cNvSpPr>
          <p:nvPr userDrawn="1"/>
        </p:nvSpPr>
        <p:spPr bwMode="auto">
          <a:xfrm>
            <a:off x="914400" y="1600200"/>
            <a:ext cx="7315200" cy="3657600"/>
          </a:xfrm>
          <a:prstGeom prst="rect">
            <a:avLst/>
          </a:prstGeom>
          <a:noFill/>
          <a:ln w="76200">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defRPr sz="2000">
                <a:solidFill>
                  <a:schemeClr val="tx1"/>
                </a:solidFill>
                <a:latin typeface="Times New Roman" panose="02020603050405020304" pitchFamily="18" charset="0"/>
                <a:ea typeface="MS PGothic" panose="020B0600070205080204" pitchFamily="34" charset="-128"/>
              </a:defRPr>
            </a:lvl1pPr>
            <a:lvl2pPr marL="742950" indent="-285750">
              <a:defRPr sz="2000">
                <a:solidFill>
                  <a:schemeClr val="tx1"/>
                </a:solidFill>
                <a:latin typeface="Times New Roman" panose="02020603050405020304" pitchFamily="18" charset="0"/>
                <a:ea typeface="MS PGothic" panose="020B0600070205080204" pitchFamily="34" charset="-128"/>
              </a:defRPr>
            </a:lvl2pPr>
            <a:lvl3pPr marL="1143000" indent="-228600">
              <a:defRPr sz="2000">
                <a:solidFill>
                  <a:schemeClr val="tx1"/>
                </a:solidFill>
                <a:latin typeface="Times New Roman" panose="02020603050405020304" pitchFamily="18" charset="0"/>
                <a:ea typeface="MS PGothic" panose="020B0600070205080204" pitchFamily="34" charset="-128"/>
              </a:defRPr>
            </a:lvl3pPr>
            <a:lvl4pPr marL="1600200" indent="-228600">
              <a:defRPr sz="2000">
                <a:solidFill>
                  <a:schemeClr val="tx1"/>
                </a:solidFill>
                <a:latin typeface="Times New Roman" panose="02020603050405020304" pitchFamily="18" charset="0"/>
                <a:ea typeface="MS PGothic" panose="020B0600070205080204" pitchFamily="34" charset="-128"/>
              </a:defRPr>
            </a:lvl4pPr>
            <a:lvl5pPr marL="2057400" indent="-228600">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9pPr>
          </a:lstStyle>
          <a:p>
            <a:pPr>
              <a:defRPr/>
            </a:pPr>
            <a:endParaRPr lang="en-US" altLang="en-US" sz="2400">
              <a:latin typeface="Arial" panose="020B0604020202020204" pitchFamily="34" charset="0"/>
            </a:endParaRPr>
          </a:p>
        </p:txBody>
      </p:sp>
      <p:pic>
        <p:nvPicPr>
          <p:cNvPr id="8" name="Picture 11" descr="PRB_LOGO_PowerPoint.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854950" y="6153150"/>
            <a:ext cx="950913" cy="457200"/>
          </a:xfrm>
          <a:prstGeom prst="rect">
            <a:avLst/>
          </a:prstGeom>
          <a:noFill/>
          <a:ln>
            <a:noFill/>
          </a:ln>
          <a:extLst>
            <a:ext uri="{909E8E84-426E-40DD-AFC4-6F175D3DCCD1}">
              <a14:hiddenFill xmlns:a14="http://schemas.microsoft.com/office/drawing/2010/main">
                <a:solidFill>
                  <a:srgbClr val="FFFFFF">
                    <a:alpha val="36862"/>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Placeholder 7"/>
          <p:cNvSpPr>
            <a:spLocks noGrp="1"/>
          </p:cNvSpPr>
          <p:nvPr>
            <p:ph type="body" sz="quarter" idx="10"/>
          </p:nvPr>
        </p:nvSpPr>
        <p:spPr>
          <a:xfrm>
            <a:off x="1002729" y="2286000"/>
            <a:ext cx="7138543" cy="818930"/>
          </a:xfrm>
        </p:spPr>
        <p:txBody>
          <a:bodyPr/>
          <a:lstStyle>
            <a:lvl1pPr marL="0" indent="0" algn="ctr">
              <a:buNone/>
              <a:defRPr sz="5400" b="1" spc="0" baseline="0">
                <a:solidFill>
                  <a:srgbClr val="FFFFFF"/>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10" name="Text Placeholder 7"/>
          <p:cNvSpPr>
            <a:spLocks noGrp="1"/>
          </p:cNvSpPr>
          <p:nvPr>
            <p:ph type="body" sz="quarter" idx="11"/>
          </p:nvPr>
        </p:nvSpPr>
        <p:spPr>
          <a:xfrm>
            <a:off x="1002729" y="3048000"/>
            <a:ext cx="7138543" cy="1600200"/>
          </a:xfrm>
        </p:spPr>
        <p:txBody>
          <a:bodyPr/>
          <a:lstStyle>
            <a:lvl1pPr marL="0" indent="0" algn="ctr">
              <a:buNone/>
              <a:defRPr sz="11000" b="1" spc="0" baseline="0">
                <a:solidFill>
                  <a:srgbClr val="FFFFFF"/>
                </a:solidFill>
                <a:latin typeface="Arial" panose="020B0604020202020204" pitchFamily="34" charset="0"/>
                <a:cs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5071033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Divider Layout-4">
    <p:spTree>
      <p:nvGrpSpPr>
        <p:cNvPr id="1" name=""/>
        <p:cNvGrpSpPr/>
        <p:nvPr/>
      </p:nvGrpSpPr>
      <p:grpSpPr>
        <a:xfrm>
          <a:off x="0" y="0"/>
          <a:ext cx="0" cy="0"/>
          <a:chOff x="0" y="0"/>
          <a:chExt cx="0" cy="0"/>
        </a:xfrm>
      </p:grpSpPr>
      <p:pic>
        <p:nvPicPr>
          <p:cNvPr id="4" name="Picture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8">
            <a:extLst>
              <a:ext uri="{FF2B5EF4-FFF2-40B4-BE49-F238E27FC236}">
                <a16:creationId xmlns:a16="http://schemas.microsoft.com/office/drawing/2014/main" xmlns="" id="{5C7E6DA6-BB1A-4EB0-92B2-DF0B18797C7B}"/>
              </a:ext>
            </a:extLst>
          </p:cNvPr>
          <p:cNvSpPr>
            <a:spLocks noChangeArrowheads="1"/>
          </p:cNvSpPr>
          <p:nvPr userDrawn="1"/>
        </p:nvSpPr>
        <p:spPr bwMode="auto">
          <a:xfrm>
            <a:off x="-4763" y="0"/>
            <a:ext cx="9148763" cy="6858000"/>
          </a:xfrm>
          <a:prstGeom prst="rect">
            <a:avLst/>
          </a:prstGeom>
          <a:solidFill>
            <a:srgbClr val="605F61">
              <a:alpha val="6509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000">
                <a:solidFill>
                  <a:schemeClr val="tx1"/>
                </a:solidFill>
                <a:latin typeface="Times New Roman" panose="02020603050405020304" pitchFamily="18" charset="0"/>
                <a:ea typeface="MS PGothic" panose="020B0600070205080204" pitchFamily="34" charset="-128"/>
              </a:defRPr>
            </a:lvl1pPr>
            <a:lvl2pPr marL="742950" indent="-285750">
              <a:defRPr sz="2000">
                <a:solidFill>
                  <a:schemeClr val="tx1"/>
                </a:solidFill>
                <a:latin typeface="Times New Roman" panose="02020603050405020304" pitchFamily="18" charset="0"/>
                <a:ea typeface="MS PGothic" panose="020B0600070205080204" pitchFamily="34" charset="-128"/>
              </a:defRPr>
            </a:lvl2pPr>
            <a:lvl3pPr marL="1143000" indent="-228600">
              <a:defRPr sz="2000">
                <a:solidFill>
                  <a:schemeClr val="tx1"/>
                </a:solidFill>
                <a:latin typeface="Times New Roman" panose="02020603050405020304" pitchFamily="18" charset="0"/>
                <a:ea typeface="MS PGothic" panose="020B0600070205080204" pitchFamily="34" charset="-128"/>
              </a:defRPr>
            </a:lvl3pPr>
            <a:lvl4pPr marL="1600200" indent="-228600">
              <a:defRPr sz="2000">
                <a:solidFill>
                  <a:schemeClr val="tx1"/>
                </a:solidFill>
                <a:latin typeface="Times New Roman" panose="02020603050405020304" pitchFamily="18" charset="0"/>
                <a:ea typeface="MS PGothic" panose="020B0600070205080204" pitchFamily="34" charset="-128"/>
              </a:defRPr>
            </a:lvl4pPr>
            <a:lvl5pPr marL="2057400" indent="-228600">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9pPr>
          </a:lstStyle>
          <a:p>
            <a:pPr>
              <a:defRPr/>
            </a:pPr>
            <a:endParaRPr lang="en-US" altLang="en-US" sz="2400">
              <a:latin typeface="Arial" panose="020B0604020202020204" pitchFamily="34" charset="0"/>
            </a:endParaRPr>
          </a:p>
        </p:txBody>
      </p:sp>
      <p:sp>
        <p:nvSpPr>
          <p:cNvPr id="6" name="Rectangle 9">
            <a:extLst>
              <a:ext uri="{FF2B5EF4-FFF2-40B4-BE49-F238E27FC236}">
                <a16:creationId xmlns:a16="http://schemas.microsoft.com/office/drawing/2014/main" xmlns="" id="{04FCC625-8E09-4322-A48D-ADE785FED339}"/>
              </a:ext>
            </a:extLst>
          </p:cNvPr>
          <p:cNvSpPr>
            <a:spLocks noChangeArrowheads="1"/>
          </p:cNvSpPr>
          <p:nvPr userDrawn="1"/>
        </p:nvSpPr>
        <p:spPr bwMode="auto">
          <a:xfrm>
            <a:off x="914400" y="1585913"/>
            <a:ext cx="7315200" cy="3686175"/>
          </a:xfrm>
          <a:prstGeom prst="rect">
            <a:avLst/>
          </a:prstGeom>
          <a:solidFill>
            <a:srgbClr val="007BC0">
              <a:alpha val="3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000">
                <a:solidFill>
                  <a:schemeClr val="tx1"/>
                </a:solidFill>
                <a:latin typeface="Times New Roman" panose="02020603050405020304" pitchFamily="18" charset="0"/>
                <a:ea typeface="MS PGothic" panose="020B0600070205080204" pitchFamily="34" charset="-128"/>
              </a:defRPr>
            </a:lvl1pPr>
            <a:lvl2pPr marL="742950" indent="-285750">
              <a:defRPr sz="2000">
                <a:solidFill>
                  <a:schemeClr val="tx1"/>
                </a:solidFill>
                <a:latin typeface="Times New Roman" panose="02020603050405020304" pitchFamily="18" charset="0"/>
                <a:ea typeface="MS PGothic" panose="020B0600070205080204" pitchFamily="34" charset="-128"/>
              </a:defRPr>
            </a:lvl2pPr>
            <a:lvl3pPr marL="1143000" indent="-228600">
              <a:defRPr sz="2000">
                <a:solidFill>
                  <a:schemeClr val="tx1"/>
                </a:solidFill>
                <a:latin typeface="Times New Roman" panose="02020603050405020304" pitchFamily="18" charset="0"/>
                <a:ea typeface="MS PGothic" panose="020B0600070205080204" pitchFamily="34" charset="-128"/>
              </a:defRPr>
            </a:lvl3pPr>
            <a:lvl4pPr marL="1600200" indent="-228600">
              <a:defRPr sz="2000">
                <a:solidFill>
                  <a:schemeClr val="tx1"/>
                </a:solidFill>
                <a:latin typeface="Times New Roman" panose="02020603050405020304" pitchFamily="18" charset="0"/>
                <a:ea typeface="MS PGothic" panose="020B0600070205080204" pitchFamily="34" charset="-128"/>
              </a:defRPr>
            </a:lvl4pPr>
            <a:lvl5pPr marL="2057400" indent="-228600">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9pPr>
          </a:lstStyle>
          <a:p>
            <a:pPr>
              <a:defRPr/>
            </a:pPr>
            <a:endParaRPr lang="en-US" altLang="en-US" sz="2400">
              <a:latin typeface="Arial" panose="020B0604020202020204" pitchFamily="34" charset="0"/>
            </a:endParaRPr>
          </a:p>
        </p:txBody>
      </p:sp>
      <p:sp>
        <p:nvSpPr>
          <p:cNvPr id="7" name="Rectangle 10">
            <a:extLst>
              <a:ext uri="{FF2B5EF4-FFF2-40B4-BE49-F238E27FC236}">
                <a16:creationId xmlns:a16="http://schemas.microsoft.com/office/drawing/2014/main" xmlns="" id="{12DEFB16-C3EF-4CA9-8A7C-C6EEDEB5C075}"/>
              </a:ext>
            </a:extLst>
          </p:cNvPr>
          <p:cNvSpPr>
            <a:spLocks noChangeArrowheads="1"/>
          </p:cNvSpPr>
          <p:nvPr userDrawn="1"/>
        </p:nvSpPr>
        <p:spPr bwMode="auto">
          <a:xfrm>
            <a:off x="914400" y="1600200"/>
            <a:ext cx="7315200" cy="3657600"/>
          </a:xfrm>
          <a:prstGeom prst="rect">
            <a:avLst/>
          </a:prstGeom>
          <a:noFill/>
          <a:ln w="76200">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defRPr sz="2000">
                <a:solidFill>
                  <a:schemeClr val="tx1"/>
                </a:solidFill>
                <a:latin typeface="Times New Roman" panose="02020603050405020304" pitchFamily="18" charset="0"/>
                <a:ea typeface="MS PGothic" panose="020B0600070205080204" pitchFamily="34" charset="-128"/>
              </a:defRPr>
            </a:lvl1pPr>
            <a:lvl2pPr marL="742950" indent="-285750">
              <a:defRPr sz="2000">
                <a:solidFill>
                  <a:schemeClr val="tx1"/>
                </a:solidFill>
                <a:latin typeface="Times New Roman" panose="02020603050405020304" pitchFamily="18" charset="0"/>
                <a:ea typeface="MS PGothic" panose="020B0600070205080204" pitchFamily="34" charset="-128"/>
              </a:defRPr>
            </a:lvl2pPr>
            <a:lvl3pPr marL="1143000" indent="-228600">
              <a:defRPr sz="2000">
                <a:solidFill>
                  <a:schemeClr val="tx1"/>
                </a:solidFill>
                <a:latin typeface="Times New Roman" panose="02020603050405020304" pitchFamily="18" charset="0"/>
                <a:ea typeface="MS PGothic" panose="020B0600070205080204" pitchFamily="34" charset="-128"/>
              </a:defRPr>
            </a:lvl3pPr>
            <a:lvl4pPr marL="1600200" indent="-228600">
              <a:defRPr sz="2000">
                <a:solidFill>
                  <a:schemeClr val="tx1"/>
                </a:solidFill>
                <a:latin typeface="Times New Roman" panose="02020603050405020304" pitchFamily="18" charset="0"/>
                <a:ea typeface="MS PGothic" panose="020B0600070205080204" pitchFamily="34" charset="-128"/>
              </a:defRPr>
            </a:lvl4pPr>
            <a:lvl5pPr marL="2057400" indent="-228600">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9pPr>
          </a:lstStyle>
          <a:p>
            <a:pPr>
              <a:defRPr/>
            </a:pPr>
            <a:endParaRPr lang="en-US" altLang="en-US" sz="2400">
              <a:latin typeface="Arial" panose="020B0604020202020204" pitchFamily="34" charset="0"/>
            </a:endParaRPr>
          </a:p>
        </p:txBody>
      </p:sp>
      <p:pic>
        <p:nvPicPr>
          <p:cNvPr id="8" name="Picture 11" descr="PRB_LOGO_PowerPoint.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854950" y="6153150"/>
            <a:ext cx="950913" cy="457200"/>
          </a:xfrm>
          <a:prstGeom prst="rect">
            <a:avLst/>
          </a:prstGeom>
          <a:noFill/>
          <a:ln>
            <a:noFill/>
          </a:ln>
          <a:extLst>
            <a:ext uri="{909E8E84-426E-40DD-AFC4-6F175D3DCCD1}">
              <a14:hiddenFill xmlns:a14="http://schemas.microsoft.com/office/drawing/2010/main">
                <a:solidFill>
                  <a:srgbClr val="FFFFFF">
                    <a:alpha val="36862"/>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Placeholder 7"/>
          <p:cNvSpPr>
            <a:spLocks noGrp="1"/>
          </p:cNvSpPr>
          <p:nvPr>
            <p:ph type="body" sz="quarter" idx="10"/>
          </p:nvPr>
        </p:nvSpPr>
        <p:spPr>
          <a:xfrm>
            <a:off x="1002729" y="2286000"/>
            <a:ext cx="7138543" cy="818930"/>
          </a:xfrm>
        </p:spPr>
        <p:txBody>
          <a:bodyPr/>
          <a:lstStyle>
            <a:lvl1pPr marL="0" indent="0" algn="ctr">
              <a:buNone/>
              <a:defRPr sz="5400" b="1" spc="0" baseline="0">
                <a:solidFill>
                  <a:srgbClr val="FFFFFF"/>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10" name="Text Placeholder 7"/>
          <p:cNvSpPr>
            <a:spLocks noGrp="1"/>
          </p:cNvSpPr>
          <p:nvPr>
            <p:ph type="body" sz="quarter" idx="11"/>
          </p:nvPr>
        </p:nvSpPr>
        <p:spPr>
          <a:xfrm>
            <a:off x="1002729" y="3048000"/>
            <a:ext cx="7138543" cy="1600200"/>
          </a:xfrm>
        </p:spPr>
        <p:txBody>
          <a:bodyPr/>
          <a:lstStyle>
            <a:lvl1pPr marL="0" indent="0" algn="ctr">
              <a:buNone/>
              <a:defRPr sz="11000" b="1" spc="0" baseline="0">
                <a:solidFill>
                  <a:srgbClr val="FFFFFF"/>
                </a:solidFill>
                <a:latin typeface="Arial" panose="020B0604020202020204" pitchFamily="34" charset="0"/>
                <a:cs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36036133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Divider Layout-5">
    <p:spTree>
      <p:nvGrpSpPr>
        <p:cNvPr id="1" name=""/>
        <p:cNvGrpSpPr/>
        <p:nvPr/>
      </p:nvGrpSpPr>
      <p:grpSpPr>
        <a:xfrm>
          <a:off x="0" y="0"/>
          <a:ext cx="0" cy="0"/>
          <a:chOff x="0" y="0"/>
          <a:chExt cx="0" cy="0"/>
        </a:xfrm>
      </p:grpSpPr>
      <p:pic>
        <p:nvPicPr>
          <p:cNvPr id="4" name="Picture 7"/>
          <p:cNvPicPr>
            <a:picLocks noChangeAspect="1"/>
          </p:cNvPicPr>
          <p:nvPr userDrawn="1"/>
        </p:nvPicPr>
        <p:blipFill>
          <a:blip r:embed="rId2">
            <a:extLst>
              <a:ext uri="{28A0092B-C50C-407E-A947-70E740481C1C}">
                <a14:useLocalDpi xmlns:a14="http://schemas.microsoft.com/office/drawing/2010/main" val="0"/>
              </a:ext>
            </a:extLst>
          </a:blip>
          <a:srcRect r="10596"/>
          <a:stretch>
            <a:fillRect/>
          </a:stretch>
        </p:blipFill>
        <p:spPr bwMode="auto">
          <a:xfrm>
            <a:off x="-26988" y="0"/>
            <a:ext cx="9220201" cy="687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8">
            <a:extLst>
              <a:ext uri="{FF2B5EF4-FFF2-40B4-BE49-F238E27FC236}">
                <a16:creationId xmlns:a16="http://schemas.microsoft.com/office/drawing/2014/main" xmlns="" id="{528AA74D-CB19-4E0D-9E2F-7BC8C2B98DD2}"/>
              </a:ext>
            </a:extLst>
          </p:cNvPr>
          <p:cNvSpPr>
            <a:spLocks noChangeArrowheads="1"/>
          </p:cNvSpPr>
          <p:nvPr userDrawn="1"/>
        </p:nvSpPr>
        <p:spPr bwMode="auto">
          <a:xfrm>
            <a:off x="-28575" y="0"/>
            <a:ext cx="9221788" cy="6875463"/>
          </a:xfrm>
          <a:prstGeom prst="rect">
            <a:avLst/>
          </a:prstGeom>
          <a:solidFill>
            <a:srgbClr val="605F61">
              <a:alpha val="6509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000">
                <a:solidFill>
                  <a:schemeClr val="tx1"/>
                </a:solidFill>
                <a:latin typeface="Times New Roman" panose="02020603050405020304" pitchFamily="18" charset="0"/>
                <a:ea typeface="MS PGothic" panose="020B0600070205080204" pitchFamily="34" charset="-128"/>
              </a:defRPr>
            </a:lvl1pPr>
            <a:lvl2pPr marL="742950" indent="-285750">
              <a:defRPr sz="2000">
                <a:solidFill>
                  <a:schemeClr val="tx1"/>
                </a:solidFill>
                <a:latin typeface="Times New Roman" panose="02020603050405020304" pitchFamily="18" charset="0"/>
                <a:ea typeface="MS PGothic" panose="020B0600070205080204" pitchFamily="34" charset="-128"/>
              </a:defRPr>
            </a:lvl2pPr>
            <a:lvl3pPr marL="1143000" indent="-228600">
              <a:defRPr sz="2000">
                <a:solidFill>
                  <a:schemeClr val="tx1"/>
                </a:solidFill>
                <a:latin typeface="Times New Roman" panose="02020603050405020304" pitchFamily="18" charset="0"/>
                <a:ea typeface="MS PGothic" panose="020B0600070205080204" pitchFamily="34" charset="-128"/>
              </a:defRPr>
            </a:lvl3pPr>
            <a:lvl4pPr marL="1600200" indent="-228600">
              <a:defRPr sz="2000">
                <a:solidFill>
                  <a:schemeClr val="tx1"/>
                </a:solidFill>
                <a:latin typeface="Times New Roman" panose="02020603050405020304" pitchFamily="18" charset="0"/>
                <a:ea typeface="MS PGothic" panose="020B0600070205080204" pitchFamily="34" charset="-128"/>
              </a:defRPr>
            </a:lvl4pPr>
            <a:lvl5pPr marL="2057400" indent="-228600">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9pPr>
          </a:lstStyle>
          <a:p>
            <a:pPr>
              <a:defRPr/>
            </a:pPr>
            <a:endParaRPr lang="en-US" altLang="en-US" sz="2400">
              <a:latin typeface="Arial" panose="020B0604020202020204" pitchFamily="34" charset="0"/>
            </a:endParaRPr>
          </a:p>
        </p:txBody>
      </p:sp>
      <p:sp>
        <p:nvSpPr>
          <p:cNvPr id="6" name="Rectangle 9">
            <a:extLst>
              <a:ext uri="{FF2B5EF4-FFF2-40B4-BE49-F238E27FC236}">
                <a16:creationId xmlns:a16="http://schemas.microsoft.com/office/drawing/2014/main" xmlns="" id="{5DCA8D9B-3E98-4869-8FDA-92F10E705A0D}"/>
              </a:ext>
            </a:extLst>
          </p:cNvPr>
          <p:cNvSpPr>
            <a:spLocks noChangeArrowheads="1"/>
          </p:cNvSpPr>
          <p:nvPr userDrawn="1"/>
        </p:nvSpPr>
        <p:spPr bwMode="auto">
          <a:xfrm>
            <a:off x="914400" y="1585913"/>
            <a:ext cx="7315200" cy="3686175"/>
          </a:xfrm>
          <a:prstGeom prst="rect">
            <a:avLst/>
          </a:prstGeom>
          <a:solidFill>
            <a:srgbClr val="007BC0">
              <a:alpha val="3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000">
                <a:solidFill>
                  <a:schemeClr val="tx1"/>
                </a:solidFill>
                <a:latin typeface="Times New Roman" panose="02020603050405020304" pitchFamily="18" charset="0"/>
                <a:ea typeface="MS PGothic" panose="020B0600070205080204" pitchFamily="34" charset="-128"/>
              </a:defRPr>
            </a:lvl1pPr>
            <a:lvl2pPr marL="742950" indent="-285750">
              <a:defRPr sz="2000">
                <a:solidFill>
                  <a:schemeClr val="tx1"/>
                </a:solidFill>
                <a:latin typeface="Times New Roman" panose="02020603050405020304" pitchFamily="18" charset="0"/>
                <a:ea typeface="MS PGothic" panose="020B0600070205080204" pitchFamily="34" charset="-128"/>
              </a:defRPr>
            </a:lvl2pPr>
            <a:lvl3pPr marL="1143000" indent="-228600">
              <a:defRPr sz="2000">
                <a:solidFill>
                  <a:schemeClr val="tx1"/>
                </a:solidFill>
                <a:latin typeface="Times New Roman" panose="02020603050405020304" pitchFamily="18" charset="0"/>
                <a:ea typeface="MS PGothic" panose="020B0600070205080204" pitchFamily="34" charset="-128"/>
              </a:defRPr>
            </a:lvl3pPr>
            <a:lvl4pPr marL="1600200" indent="-228600">
              <a:defRPr sz="2000">
                <a:solidFill>
                  <a:schemeClr val="tx1"/>
                </a:solidFill>
                <a:latin typeface="Times New Roman" panose="02020603050405020304" pitchFamily="18" charset="0"/>
                <a:ea typeface="MS PGothic" panose="020B0600070205080204" pitchFamily="34" charset="-128"/>
              </a:defRPr>
            </a:lvl4pPr>
            <a:lvl5pPr marL="2057400" indent="-228600">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9pPr>
          </a:lstStyle>
          <a:p>
            <a:pPr>
              <a:defRPr/>
            </a:pPr>
            <a:endParaRPr lang="en-US" altLang="en-US" sz="2400">
              <a:latin typeface="Arial" panose="020B0604020202020204" pitchFamily="34" charset="0"/>
            </a:endParaRPr>
          </a:p>
        </p:txBody>
      </p:sp>
      <p:sp>
        <p:nvSpPr>
          <p:cNvPr id="7" name="Rectangle 10">
            <a:extLst>
              <a:ext uri="{FF2B5EF4-FFF2-40B4-BE49-F238E27FC236}">
                <a16:creationId xmlns:a16="http://schemas.microsoft.com/office/drawing/2014/main" xmlns="" id="{B043B6C6-403E-4903-B8AE-3AA049739D0E}"/>
              </a:ext>
            </a:extLst>
          </p:cNvPr>
          <p:cNvSpPr>
            <a:spLocks noChangeArrowheads="1"/>
          </p:cNvSpPr>
          <p:nvPr userDrawn="1"/>
        </p:nvSpPr>
        <p:spPr bwMode="auto">
          <a:xfrm>
            <a:off x="914400" y="1600200"/>
            <a:ext cx="7315200" cy="3657600"/>
          </a:xfrm>
          <a:prstGeom prst="rect">
            <a:avLst/>
          </a:prstGeom>
          <a:noFill/>
          <a:ln w="76200">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defRPr sz="2000">
                <a:solidFill>
                  <a:schemeClr val="tx1"/>
                </a:solidFill>
                <a:latin typeface="Times New Roman" panose="02020603050405020304" pitchFamily="18" charset="0"/>
                <a:ea typeface="MS PGothic" panose="020B0600070205080204" pitchFamily="34" charset="-128"/>
              </a:defRPr>
            </a:lvl1pPr>
            <a:lvl2pPr marL="742950" indent="-285750">
              <a:defRPr sz="2000">
                <a:solidFill>
                  <a:schemeClr val="tx1"/>
                </a:solidFill>
                <a:latin typeface="Times New Roman" panose="02020603050405020304" pitchFamily="18" charset="0"/>
                <a:ea typeface="MS PGothic" panose="020B0600070205080204" pitchFamily="34" charset="-128"/>
              </a:defRPr>
            </a:lvl2pPr>
            <a:lvl3pPr marL="1143000" indent="-228600">
              <a:defRPr sz="2000">
                <a:solidFill>
                  <a:schemeClr val="tx1"/>
                </a:solidFill>
                <a:latin typeface="Times New Roman" panose="02020603050405020304" pitchFamily="18" charset="0"/>
                <a:ea typeface="MS PGothic" panose="020B0600070205080204" pitchFamily="34" charset="-128"/>
              </a:defRPr>
            </a:lvl3pPr>
            <a:lvl4pPr marL="1600200" indent="-228600">
              <a:defRPr sz="2000">
                <a:solidFill>
                  <a:schemeClr val="tx1"/>
                </a:solidFill>
                <a:latin typeface="Times New Roman" panose="02020603050405020304" pitchFamily="18" charset="0"/>
                <a:ea typeface="MS PGothic" panose="020B0600070205080204" pitchFamily="34" charset="-128"/>
              </a:defRPr>
            </a:lvl4pPr>
            <a:lvl5pPr marL="2057400" indent="-228600">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9pPr>
          </a:lstStyle>
          <a:p>
            <a:pPr>
              <a:defRPr/>
            </a:pPr>
            <a:endParaRPr lang="en-US" altLang="en-US" sz="2400">
              <a:latin typeface="Arial" panose="020B0604020202020204" pitchFamily="34" charset="0"/>
            </a:endParaRPr>
          </a:p>
        </p:txBody>
      </p:sp>
      <p:pic>
        <p:nvPicPr>
          <p:cNvPr id="8" name="Picture 11" descr="PRB_LOGO_PowerPoint.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854950" y="6153150"/>
            <a:ext cx="950913" cy="457200"/>
          </a:xfrm>
          <a:prstGeom prst="rect">
            <a:avLst/>
          </a:prstGeom>
          <a:noFill/>
          <a:ln>
            <a:noFill/>
          </a:ln>
          <a:extLst>
            <a:ext uri="{909E8E84-426E-40DD-AFC4-6F175D3DCCD1}">
              <a14:hiddenFill xmlns:a14="http://schemas.microsoft.com/office/drawing/2010/main">
                <a:solidFill>
                  <a:srgbClr val="FFFFFF">
                    <a:alpha val="36862"/>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Placeholder 7"/>
          <p:cNvSpPr>
            <a:spLocks noGrp="1"/>
          </p:cNvSpPr>
          <p:nvPr>
            <p:ph type="body" sz="quarter" idx="10"/>
          </p:nvPr>
        </p:nvSpPr>
        <p:spPr>
          <a:xfrm>
            <a:off x="1002729" y="2286000"/>
            <a:ext cx="7138543" cy="818930"/>
          </a:xfrm>
        </p:spPr>
        <p:txBody>
          <a:bodyPr/>
          <a:lstStyle>
            <a:lvl1pPr marL="0" indent="0" algn="ctr">
              <a:buNone/>
              <a:defRPr sz="5400" b="1" spc="0" baseline="0">
                <a:solidFill>
                  <a:srgbClr val="FFFFFF"/>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10" name="Text Placeholder 7"/>
          <p:cNvSpPr>
            <a:spLocks noGrp="1"/>
          </p:cNvSpPr>
          <p:nvPr>
            <p:ph type="body" sz="quarter" idx="11"/>
          </p:nvPr>
        </p:nvSpPr>
        <p:spPr>
          <a:xfrm>
            <a:off x="1002729" y="3048000"/>
            <a:ext cx="7138543" cy="1600200"/>
          </a:xfrm>
        </p:spPr>
        <p:txBody>
          <a:bodyPr/>
          <a:lstStyle>
            <a:lvl1pPr marL="0" indent="0" algn="ctr">
              <a:buNone/>
              <a:defRPr sz="11000" b="1" spc="0" baseline="0">
                <a:solidFill>
                  <a:srgbClr val="FFFFFF"/>
                </a:solidFill>
                <a:latin typeface="Arial" panose="020B0604020202020204" pitchFamily="34" charset="0"/>
                <a:cs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34599934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Divider Layout-6">
    <p:spTree>
      <p:nvGrpSpPr>
        <p:cNvPr id="1" name=""/>
        <p:cNvGrpSpPr/>
        <p:nvPr/>
      </p:nvGrpSpPr>
      <p:grpSpPr>
        <a:xfrm>
          <a:off x="0" y="0"/>
          <a:ext cx="0" cy="0"/>
          <a:chOff x="0" y="0"/>
          <a:chExt cx="0" cy="0"/>
        </a:xfrm>
      </p:grpSpPr>
      <p:pic>
        <p:nvPicPr>
          <p:cNvPr id="4" name="Picture 7"/>
          <p:cNvPicPr>
            <a:picLocks noChangeAspect="1"/>
          </p:cNvPicPr>
          <p:nvPr userDrawn="1"/>
        </p:nvPicPr>
        <p:blipFill>
          <a:blip r:embed="rId2">
            <a:extLst>
              <a:ext uri="{28A0092B-C50C-407E-A947-70E740481C1C}">
                <a14:useLocalDpi xmlns:a14="http://schemas.microsoft.com/office/drawing/2010/main" val="0"/>
              </a:ext>
            </a:extLst>
          </a:blip>
          <a:srcRect l="4622"/>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8">
            <a:extLst>
              <a:ext uri="{FF2B5EF4-FFF2-40B4-BE49-F238E27FC236}">
                <a16:creationId xmlns:a16="http://schemas.microsoft.com/office/drawing/2014/main" xmlns="" id="{499088A0-E137-42BE-8DBD-822848F76E87}"/>
              </a:ext>
            </a:extLst>
          </p:cNvPr>
          <p:cNvSpPr>
            <a:spLocks noChangeArrowheads="1"/>
          </p:cNvSpPr>
          <p:nvPr userDrawn="1"/>
        </p:nvSpPr>
        <p:spPr bwMode="auto">
          <a:xfrm>
            <a:off x="0" y="0"/>
            <a:ext cx="9144000" cy="6858000"/>
          </a:xfrm>
          <a:prstGeom prst="rect">
            <a:avLst/>
          </a:prstGeom>
          <a:solidFill>
            <a:srgbClr val="605F61">
              <a:alpha val="6509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000">
                <a:solidFill>
                  <a:schemeClr val="tx1"/>
                </a:solidFill>
                <a:latin typeface="Times New Roman" panose="02020603050405020304" pitchFamily="18" charset="0"/>
                <a:ea typeface="MS PGothic" panose="020B0600070205080204" pitchFamily="34" charset="-128"/>
              </a:defRPr>
            </a:lvl1pPr>
            <a:lvl2pPr marL="742950" indent="-285750">
              <a:defRPr sz="2000">
                <a:solidFill>
                  <a:schemeClr val="tx1"/>
                </a:solidFill>
                <a:latin typeface="Times New Roman" panose="02020603050405020304" pitchFamily="18" charset="0"/>
                <a:ea typeface="MS PGothic" panose="020B0600070205080204" pitchFamily="34" charset="-128"/>
              </a:defRPr>
            </a:lvl2pPr>
            <a:lvl3pPr marL="1143000" indent="-228600">
              <a:defRPr sz="2000">
                <a:solidFill>
                  <a:schemeClr val="tx1"/>
                </a:solidFill>
                <a:latin typeface="Times New Roman" panose="02020603050405020304" pitchFamily="18" charset="0"/>
                <a:ea typeface="MS PGothic" panose="020B0600070205080204" pitchFamily="34" charset="-128"/>
              </a:defRPr>
            </a:lvl3pPr>
            <a:lvl4pPr marL="1600200" indent="-228600">
              <a:defRPr sz="2000">
                <a:solidFill>
                  <a:schemeClr val="tx1"/>
                </a:solidFill>
                <a:latin typeface="Times New Roman" panose="02020603050405020304" pitchFamily="18" charset="0"/>
                <a:ea typeface="MS PGothic" panose="020B0600070205080204" pitchFamily="34" charset="-128"/>
              </a:defRPr>
            </a:lvl4pPr>
            <a:lvl5pPr marL="2057400" indent="-228600">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9pPr>
          </a:lstStyle>
          <a:p>
            <a:pPr>
              <a:defRPr/>
            </a:pPr>
            <a:endParaRPr lang="en-US" altLang="en-US" sz="2400">
              <a:latin typeface="Arial" panose="020B0604020202020204" pitchFamily="34" charset="0"/>
            </a:endParaRPr>
          </a:p>
        </p:txBody>
      </p:sp>
      <p:sp>
        <p:nvSpPr>
          <p:cNvPr id="6" name="Rectangle 9">
            <a:extLst>
              <a:ext uri="{FF2B5EF4-FFF2-40B4-BE49-F238E27FC236}">
                <a16:creationId xmlns:a16="http://schemas.microsoft.com/office/drawing/2014/main" xmlns="" id="{668609BE-EADD-4425-A062-8E23ECA245A8}"/>
              </a:ext>
            </a:extLst>
          </p:cNvPr>
          <p:cNvSpPr>
            <a:spLocks noChangeArrowheads="1"/>
          </p:cNvSpPr>
          <p:nvPr userDrawn="1"/>
        </p:nvSpPr>
        <p:spPr bwMode="auto">
          <a:xfrm>
            <a:off x="914400" y="1585913"/>
            <a:ext cx="7315200" cy="3686175"/>
          </a:xfrm>
          <a:prstGeom prst="rect">
            <a:avLst/>
          </a:prstGeom>
          <a:solidFill>
            <a:srgbClr val="007BC0">
              <a:alpha val="3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000">
                <a:solidFill>
                  <a:schemeClr val="tx1"/>
                </a:solidFill>
                <a:latin typeface="Times New Roman" panose="02020603050405020304" pitchFamily="18" charset="0"/>
                <a:ea typeface="MS PGothic" panose="020B0600070205080204" pitchFamily="34" charset="-128"/>
              </a:defRPr>
            </a:lvl1pPr>
            <a:lvl2pPr marL="742950" indent="-285750">
              <a:defRPr sz="2000">
                <a:solidFill>
                  <a:schemeClr val="tx1"/>
                </a:solidFill>
                <a:latin typeface="Times New Roman" panose="02020603050405020304" pitchFamily="18" charset="0"/>
                <a:ea typeface="MS PGothic" panose="020B0600070205080204" pitchFamily="34" charset="-128"/>
              </a:defRPr>
            </a:lvl2pPr>
            <a:lvl3pPr marL="1143000" indent="-228600">
              <a:defRPr sz="2000">
                <a:solidFill>
                  <a:schemeClr val="tx1"/>
                </a:solidFill>
                <a:latin typeface="Times New Roman" panose="02020603050405020304" pitchFamily="18" charset="0"/>
                <a:ea typeface="MS PGothic" panose="020B0600070205080204" pitchFamily="34" charset="-128"/>
              </a:defRPr>
            </a:lvl3pPr>
            <a:lvl4pPr marL="1600200" indent="-228600">
              <a:defRPr sz="2000">
                <a:solidFill>
                  <a:schemeClr val="tx1"/>
                </a:solidFill>
                <a:latin typeface="Times New Roman" panose="02020603050405020304" pitchFamily="18" charset="0"/>
                <a:ea typeface="MS PGothic" panose="020B0600070205080204" pitchFamily="34" charset="-128"/>
              </a:defRPr>
            </a:lvl4pPr>
            <a:lvl5pPr marL="2057400" indent="-228600">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9pPr>
          </a:lstStyle>
          <a:p>
            <a:pPr>
              <a:defRPr/>
            </a:pPr>
            <a:endParaRPr lang="en-US" altLang="en-US" sz="2400">
              <a:latin typeface="Arial" panose="020B0604020202020204" pitchFamily="34" charset="0"/>
            </a:endParaRPr>
          </a:p>
        </p:txBody>
      </p:sp>
      <p:sp>
        <p:nvSpPr>
          <p:cNvPr id="7" name="Rectangle 10">
            <a:extLst>
              <a:ext uri="{FF2B5EF4-FFF2-40B4-BE49-F238E27FC236}">
                <a16:creationId xmlns:a16="http://schemas.microsoft.com/office/drawing/2014/main" xmlns="" id="{B019425C-E400-403B-9B8E-A49FE6C6C600}"/>
              </a:ext>
            </a:extLst>
          </p:cNvPr>
          <p:cNvSpPr>
            <a:spLocks noChangeArrowheads="1"/>
          </p:cNvSpPr>
          <p:nvPr userDrawn="1"/>
        </p:nvSpPr>
        <p:spPr bwMode="auto">
          <a:xfrm>
            <a:off x="914400" y="1600200"/>
            <a:ext cx="7315200" cy="3657600"/>
          </a:xfrm>
          <a:prstGeom prst="rect">
            <a:avLst/>
          </a:prstGeom>
          <a:noFill/>
          <a:ln w="76200">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defRPr sz="2000">
                <a:solidFill>
                  <a:schemeClr val="tx1"/>
                </a:solidFill>
                <a:latin typeface="Times New Roman" panose="02020603050405020304" pitchFamily="18" charset="0"/>
                <a:ea typeface="MS PGothic" panose="020B0600070205080204" pitchFamily="34" charset="-128"/>
              </a:defRPr>
            </a:lvl1pPr>
            <a:lvl2pPr marL="742950" indent="-285750">
              <a:defRPr sz="2000">
                <a:solidFill>
                  <a:schemeClr val="tx1"/>
                </a:solidFill>
                <a:latin typeface="Times New Roman" panose="02020603050405020304" pitchFamily="18" charset="0"/>
                <a:ea typeface="MS PGothic" panose="020B0600070205080204" pitchFamily="34" charset="-128"/>
              </a:defRPr>
            </a:lvl2pPr>
            <a:lvl3pPr marL="1143000" indent="-228600">
              <a:defRPr sz="2000">
                <a:solidFill>
                  <a:schemeClr val="tx1"/>
                </a:solidFill>
                <a:latin typeface="Times New Roman" panose="02020603050405020304" pitchFamily="18" charset="0"/>
                <a:ea typeface="MS PGothic" panose="020B0600070205080204" pitchFamily="34" charset="-128"/>
              </a:defRPr>
            </a:lvl3pPr>
            <a:lvl4pPr marL="1600200" indent="-228600">
              <a:defRPr sz="2000">
                <a:solidFill>
                  <a:schemeClr val="tx1"/>
                </a:solidFill>
                <a:latin typeface="Times New Roman" panose="02020603050405020304" pitchFamily="18" charset="0"/>
                <a:ea typeface="MS PGothic" panose="020B0600070205080204" pitchFamily="34" charset="-128"/>
              </a:defRPr>
            </a:lvl4pPr>
            <a:lvl5pPr marL="2057400" indent="-228600">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9pPr>
          </a:lstStyle>
          <a:p>
            <a:pPr>
              <a:defRPr/>
            </a:pPr>
            <a:endParaRPr lang="en-US" altLang="en-US" sz="2400">
              <a:latin typeface="Arial" panose="020B0604020202020204" pitchFamily="34" charset="0"/>
            </a:endParaRPr>
          </a:p>
        </p:txBody>
      </p:sp>
      <p:pic>
        <p:nvPicPr>
          <p:cNvPr id="8" name="Picture 11" descr="PRB_LOGO_PowerPoint.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854950" y="6153150"/>
            <a:ext cx="950913" cy="457200"/>
          </a:xfrm>
          <a:prstGeom prst="rect">
            <a:avLst/>
          </a:prstGeom>
          <a:noFill/>
          <a:ln>
            <a:noFill/>
          </a:ln>
          <a:extLst>
            <a:ext uri="{909E8E84-426E-40DD-AFC4-6F175D3DCCD1}">
              <a14:hiddenFill xmlns:a14="http://schemas.microsoft.com/office/drawing/2010/main">
                <a:solidFill>
                  <a:srgbClr val="FFFFFF">
                    <a:alpha val="36862"/>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Placeholder 7"/>
          <p:cNvSpPr>
            <a:spLocks noGrp="1"/>
          </p:cNvSpPr>
          <p:nvPr>
            <p:ph type="body" sz="quarter" idx="10"/>
          </p:nvPr>
        </p:nvSpPr>
        <p:spPr>
          <a:xfrm>
            <a:off x="1002729" y="2286000"/>
            <a:ext cx="7138543" cy="818930"/>
          </a:xfrm>
        </p:spPr>
        <p:txBody>
          <a:bodyPr/>
          <a:lstStyle>
            <a:lvl1pPr marL="0" indent="0" algn="ctr">
              <a:buNone/>
              <a:defRPr sz="5400" b="1" spc="0" baseline="0">
                <a:solidFill>
                  <a:srgbClr val="FFFFFF"/>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10" name="Text Placeholder 7"/>
          <p:cNvSpPr>
            <a:spLocks noGrp="1"/>
          </p:cNvSpPr>
          <p:nvPr>
            <p:ph type="body" sz="quarter" idx="11"/>
          </p:nvPr>
        </p:nvSpPr>
        <p:spPr>
          <a:xfrm>
            <a:off x="1002729" y="3048000"/>
            <a:ext cx="7138543" cy="1600200"/>
          </a:xfrm>
        </p:spPr>
        <p:txBody>
          <a:bodyPr/>
          <a:lstStyle>
            <a:lvl1pPr marL="0" indent="0" algn="ctr">
              <a:buNone/>
              <a:defRPr sz="11000" b="1" spc="0" baseline="0">
                <a:solidFill>
                  <a:srgbClr val="FFFFFF"/>
                </a:solidFill>
                <a:latin typeface="Arial" panose="020B0604020202020204" pitchFamily="34" charset="0"/>
                <a:cs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37338162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 w Box Layout">
    <p:spTree>
      <p:nvGrpSpPr>
        <p:cNvPr id="1" name=""/>
        <p:cNvGrpSpPr/>
        <p:nvPr/>
      </p:nvGrpSpPr>
      <p:grpSpPr>
        <a:xfrm>
          <a:off x="0" y="0"/>
          <a:ext cx="0" cy="0"/>
          <a:chOff x="0" y="0"/>
          <a:chExt cx="0" cy="0"/>
        </a:xfrm>
      </p:grpSpPr>
      <p:pic>
        <p:nvPicPr>
          <p:cNvPr id="5" name="Picture 7"/>
          <p:cNvPicPr>
            <a:picLocks noChangeAspect="1"/>
          </p:cNvPicPr>
          <p:nvPr userDrawn="1"/>
        </p:nvPicPr>
        <p:blipFill>
          <a:blip r:embed="rId2">
            <a:extLst>
              <a:ext uri="{28A0092B-C50C-407E-A947-70E740481C1C}">
                <a14:useLocalDpi xmlns:a14="http://schemas.microsoft.com/office/drawing/2010/main" val="0"/>
              </a:ext>
            </a:extLst>
          </a:blip>
          <a:srcRect l="6667" r="4443"/>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8">
            <a:extLst>
              <a:ext uri="{FF2B5EF4-FFF2-40B4-BE49-F238E27FC236}">
                <a16:creationId xmlns:a16="http://schemas.microsoft.com/office/drawing/2014/main" xmlns="" id="{8DD513E8-97C8-48D7-9828-30F3D3BAD54C}"/>
              </a:ext>
            </a:extLst>
          </p:cNvPr>
          <p:cNvSpPr>
            <a:spLocks noChangeArrowheads="1"/>
          </p:cNvSpPr>
          <p:nvPr userDrawn="1"/>
        </p:nvSpPr>
        <p:spPr bwMode="auto">
          <a:xfrm>
            <a:off x="0" y="-6350"/>
            <a:ext cx="9144000" cy="6858000"/>
          </a:xfrm>
          <a:prstGeom prst="rect">
            <a:avLst/>
          </a:prstGeom>
          <a:solidFill>
            <a:srgbClr val="605F61">
              <a:alpha val="6509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000">
                <a:solidFill>
                  <a:schemeClr val="tx1"/>
                </a:solidFill>
                <a:latin typeface="Times New Roman" panose="02020603050405020304" pitchFamily="18" charset="0"/>
                <a:ea typeface="MS PGothic" panose="020B0600070205080204" pitchFamily="34" charset="-128"/>
              </a:defRPr>
            </a:lvl1pPr>
            <a:lvl2pPr marL="742950" indent="-285750">
              <a:defRPr sz="2000">
                <a:solidFill>
                  <a:schemeClr val="tx1"/>
                </a:solidFill>
                <a:latin typeface="Times New Roman" panose="02020603050405020304" pitchFamily="18" charset="0"/>
                <a:ea typeface="MS PGothic" panose="020B0600070205080204" pitchFamily="34" charset="-128"/>
              </a:defRPr>
            </a:lvl2pPr>
            <a:lvl3pPr marL="1143000" indent="-228600">
              <a:defRPr sz="2000">
                <a:solidFill>
                  <a:schemeClr val="tx1"/>
                </a:solidFill>
                <a:latin typeface="Times New Roman" panose="02020603050405020304" pitchFamily="18" charset="0"/>
                <a:ea typeface="MS PGothic" panose="020B0600070205080204" pitchFamily="34" charset="-128"/>
              </a:defRPr>
            </a:lvl3pPr>
            <a:lvl4pPr marL="1600200" indent="-228600">
              <a:defRPr sz="2000">
                <a:solidFill>
                  <a:schemeClr val="tx1"/>
                </a:solidFill>
                <a:latin typeface="Times New Roman" panose="02020603050405020304" pitchFamily="18" charset="0"/>
                <a:ea typeface="MS PGothic" panose="020B0600070205080204" pitchFamily="34" charset="-128"/>
              </a:defRPr>
            </a:lvl4pPr>
            <a:lvl5pPr marL="2057400" indent="-228600">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9pPr>
          </a:lstStyle>
          <a:p>
            <a:pPr>
              <a:defRPr/>
            </a:pPr>
            <a:endParaRPr lang="en-US" altLang="en-US" sz="2400">
              <a:latin typeface="Arial" panose="020B0604020202020204" pitchFamily="34" charset="0"/>
            </a:endParaRPr>
          </a:p>
        </p:txBody>
      </p:sp>
      <p:sp>
        <p:nvSpPr>
          <p:cNvPr id="7" name="Rectangle 9">
            <a:extLst>
              <a:ext uri="{FF2B5EF4-FFF2-40B4-BE49-F238E27FC236}">
                <a16:creationId xmlns:a16="http://schemas.microsoft.com/office/drawing/2014/main" xmlns="" id="{30347A57-B51B-4F61-B11A-EC640775571F}"/>
              </a:ext>
            </a:extLst>
          </p:cNvPr>
          <p:cNvSpPr>
            <a:spLocks noChangeArrowheads="1"/>
          </p:cNvSpPr>
          <p:nvPr userDrawn="1"/>
        </p:nvSpPr>
        <p:spPr bwMode="auto">
          <a:xfrm>
            <a:off x="914400" y="1600200"/>
            <a:ext cx="5181600" cy="4572000"/>
          </a:xfrm>
          <a:prstGeom prst="rect">
            <a:avLst/>
          </a:prstGeom>
          <a:solidFill>
            <a:srgbClr val="007BC0">
              <a:alpha val="3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000">
                <a:solidFill>
                  <a:schemeClr val="tx1"/>
                </a:solidFill>
                <a:latin typeface="Times New Roman" panose="02020603050405020304" pitchFamily="18" charset="0"/>
                <a:ea typeface="MS PGothic" panose="020B0600070205080204" pitchFamily="34" charset="-128"/>
              </a:defRPr>
            </a:lvl1pPr>
            <a:lvl2pPr marL="742950" indent="-285750">
              <a:defRPr sz="2000">
                <a:solidFill>
                  <a:schemeClr val="tx1"/>
                </a:solidFill>
                <a:latin typeface="Times New Roman" panose="02020603050405020304" pitchFamily="18" charset="0"/>
                <a:ea typeface="MS PGothic" panose="020B0600070205080204" pitchFamily="34" charset="-128"/>
              </a:defRPr>
            </a:lvl2pPr>
            <a:lvl3pPr marL="1143000" indent="-228600">
              <a:defRPr sz="2000">
                <a:solidFill>
                  <a:schemeClr val="tx1"/>
                </a:solidFill>
                <a:latin typeface="Times New Roman" panose="02020603050405020304" pitchFamily="18" charset="0"/>
                <a:ea typeface="MS PGothic" panose="020B0600070205080204" pitchFamily="34" charset="-128"/>
              </a:defRPr>
            </a:lvl3pPr>
            <a:lvl4pPr marL="1600200" indent="-228600">
              <a:defRPr sz="2000">
                <a:solidFill>
                  <a:schemeClr val="tx1"/>
                </a:solidFill>
                <a:latin typeface="Times New Roman" panose="02020603050405020304" pitchFamily="18" charset="0"/>
                <a:ea typeface="MS PGothic" panose="020B0600070205080204" pitchFamily="34" charset="-128"/>
              </a:defRPr>
            </a:lvl4pPr>
            <a:lvl5pPr marL="2057400" indent="-228600">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9pPr>
          </a:lstStyle>
          <a:p>
            <a:pPr algn="ctr">
              <a:defRPr/>
            </a:pPr>
            <a:endParaRPr lang="en-US" altLang="en-US" sz="2400">
              <a:latin typeface="Arial" panose="020B0604020202020204" pitchFamily="34" charset="0"/>
            </a:endParaRPr>
          </a:p>
        </p:txBody>
      </p:sp>
      <p:sp>
        <p:nvSpPr>
          <p:cNvPr id="8" name="Rectangle 10">
            <a:extLst>
              <a:ext uri="{FF2B5EF4-FFF2-40B4-BE49-F238E27FC236}">
                <a16:creationId xmlns:a16="http://schemas.microsoft.com/office/drawing/2014/main" xmlns="" id="{85C7EABD-64B5-4DBE-8308-2773862B183C}"/>
              </a:ext>
            </a:extLst>
          </p:cNvPr>
          <p:cNvSpPr>
            <a:spLocks noChangeArrowheads="1"/>
          </p:cNvSpPr>
          <p:nvPr userDrawn="1"/>
        </p:nvSpPr>
        <p:spPr bwMode="auto">
          <a:xfrm>
            <a:off x="933450" y="1600200"/>
            <a:ext cx="5162550" cy="4572000"/>
          </a:xfrm>
          <a:prstGeom prst="rect">
            <a:avLst/>
          </a:prstGeom>
          <a:noFill/>
          <a:ln w="76200">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defRPr sz="2000">
                <a:solidFill>
                  <a:schemeClr val="tx1"/>
                </a:solidFill>
                <a:latin typeface="Times New Roman" panose="02020603050405020304" pitchFamily="18" charset="0"/>
                <a:ea typeface="MS PGothic" panose="020B0600070205080204" pitchFamily="34" charset="-128"/>
              </a:defRPr>
            </a:lvl1pPr>
            <a:lvl2pPr marL="742950" indent="-285750">
              <a:defRPr sz="2000">
                <a:solidFill>
                  <a:schemeClr val="tx1"/>
                </a:solidFill>
                <a:latin typeface="Times New Roman" panose="02020603050405020304" pitchFamily="18" charset="0"/>
                <a:ea typeface="MS PGothic" panose="020B0600070205080204" pitchFamily="34" charset="-128"/>
              </a:defRPr>
            </a:lvl2pPr>
            <a:lvl3pPr marL="1143000" indent="-228600">
              <a:defRPr sz="2000">
                <a:solidFill>
                  <a:schemeClr val="tx1"/>
                </a:solidFill>
                <a:latin typeface="Times New Roman" panose="02020603050405020304" pitchFamily="18" charset="0"/>
                <a:ea typeface="MS PGothic" panose="020B0600070205080204" pitchFamily="34" charset="-128"/>
              </a:defRPr>
            </a:lvl3pPr>
            <a:lvl4pPr marL="1600200" indent="-228600">
              <a:defRPr sz="2000">
                <a:solidFill>
                  <a:schemeClr val="tx1"/>
                </a:solidFill>
                <a:latin typeface="Times New Roman" panose="02020603050405020304" pitchFamily="18" charset="0"/>
                <a:ea typeface="MS PGothic" panose="020B0600070205080204" pitchFamily="34" charset="-128"/>
              </a:defRPr>
            </a:lvl4pPr>
            <a:lvl5pPr marL="2057400" indent="-228600">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9pPr>
          </a:lstStyle>
          <a:p>
            <a:pPr>
              <a:defRPr/>
            </a:pPr>
            <a:endParaRPr lang="en-US" altLang="en-US" sz="2400">
              <a:latin typeface="Arial" panose="020B0604020202020204" pitchFamily="34" charset="0"/>
            </a:endParaRPr>
          </a:p>
        </p:txBody>
      </p:sp>
      <p:pic>
        <p:nvPicPr>
          <p:cNvPr id="9" name="Picture 11" descr="PRB_LOGO_PowerPoint.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854950" y="6153150"/>
            <a:ext cx="950913" cy="457200"/>
          </a:xfrm>
          <a:prstGeom prst="rect">
            <a:avLst/>
          </a:prstGeom>
          <a:noFill/>
          <a:ln>
            <a:noFill/>
          </a:ln>
          <a:extLst>
            <a:ext uri="{909E8E84-426E-40DD-AFC4-6F175D3DCCD1}">
              <a14:hiddenFill xmlns:a14="http://schemas.microsoft.com/office/drawing/2010/main">
                <a:solidFill>
                  <a:srgbClr val="FFFFFF">
                    <a:alpha val="36862"/>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 Placeholder 19"/>
          <p:cNvSpPr>
            <a:spLocks noGrp="1"/>
          </p:cNvSpPr>
          <p:nvPr>
            <p:ph type="body" sz="quarter" idx="12"/>
          </p:nvPr>
        </p:nvSpPr>
        <p:spPr>
          <a:xfrm>
            <a:off x="1914525" y="609600"/>
            <a:ext cx="3200400" cy="984738"/>
          </a:xfrm>
        </p:spPr>
        <p:txBody>
          <a:bodyPr/>
          <a:lstStyle>
            <a:lvl1pPr marL="0" indent="0" algn="ctr">
              <a:buNone/>
              <a:defRPr sz="6000" b="1" spc="300">
                <a:solidFill>
                  <a:srgbClr val="FFFFFF"/>
                </a:solidFill>
                <a:latin typeface="+mj-lt"/>
              </a:defRPr>
            </a:lvl1pPr>
          </a:lstStyle>
          <a:p>
            <a:pPr lvl="0"/>
            <a:r>
              <a:rPr lang="en-US"/>
              <a:t>Click to edit Master text styles</a:t>
            </a:r>
          </a:p>
        </p:txBody>
      </p:sp>
      <p:sp>
        <p:nvSpPr>
          <p:cNvPr id="26" name="Text Placeholder 19"/>
          <p:cNvSpPr>
            <a:spLocks noGrp="1"/>
          </p:cNvSpPr>
          <p:nvPr>
            <p:ph type="body" sz="quarter" idx="13"/>
          </p:nvPr>
        </p:nvSpPr>
        <p:spPr>
          <a:xfrm>
            <a:off x="1114425" y="1834662"/>
            <a:ext cx="4810125" cy="984738"/>
          </a:xfrm>
        </p:spPr>
        <p:txBody>
          <a:bodyPr/>
          <a:lstStyle>
            <a:lvl1pPr marL="0" indent="0" algn="ctr">
              <a:buNone/>
              <a:defRPr sz="2800" b="1" spc="0">
                <a:solidFill>
                  <a:srgbClr val="FFFFFF"/>
                </a:solidFill>
                <a:latin typeface="+mj-lt"/>
              </a:defRPr>
            </a:lvl1pPr>
          </a:lstStyle>
          <a:p>
            <a:pPr lvl="0"/>
            <a:r>
              <a:rPr lang="en-US"/>
              <a:t>Click to edit Master text styles</a:t>
            </a:r>
          </a:p>
        </p:txBody>
      </p:sp>
      <p:sp>
        <p:nvSpPr>
          <p:cNvPr id="27" name="Text Placeholder 19"/>
          <p:cNvSpPr>
            <a:spLocks noGrp="1"/>
          </p:cNvSpPr>
          <p:nvPr>
            <p:ph type="body" sz="quarter" idx="14"/>
          </p:nvPr>
        </p:nvSpPr>
        <p:spPr>
          <a:xfrm>
            <a:off x="1109662" y="3018692"/>
            <a:ext cx="4810125" cy="2924907"/>
          </a:xfrm>
        </p:spPr>
        <p:txBody>
          <a:bodyPr/>
          <a:lstStyle>
            <a:lvl1pPr marL="342900" indent="-342900" algn="l">
              <a:buClr>
                <a:srgbClr val="6DCBFF"/>
              </a:buClr>
              <a:buSzPct val="100000"/>
              <a:buFont typeface="Wingdings" panose="05000000000000000000" pitchFamily="2" charset="2"/>
              <a:buChar char="§"/>
              <a:defRPr sz="2400" b="0" spc="0">
                <a:solidFill>
                  <a:srgbClr val="FFFFFF"/>
                </a:solidFill>
                <a:latin typeface="+mj-lt"/>
              </a:defRPr>
            </a:lvl1pPr>
          </a:lstStyle>
          <a:p>
            <a:pPr lvl="0"/>
            <a:r>
              <a:rPr lang="en-US"/>
              <a:t>Click to edit Master text styles</a:t>
            </a:r>
          </a:p>
        </p:txBody>
      </p:sp>
    </p:spTree>
    <p:extLst>
      <p:ext uri="{BB962C8B-B14F-4D97-AF65-F5344CB8AC3E}">
        <p14:creationId xmlns:p14="http://schemas.microsoft.com/office/powerpoint/2010/main" val="29640826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hoto w Box Layout-2">
    <p:spTree>
      <p:nvGrpSpPr>
        <p:cNvPr id="1" name=""/>
        <p:cNvGrpSpPr/>
        <p:nvPr/>
      </p:nvGrpSpPr>
      <p:grpSpPr>
        <a:xfrm>
          <a:off x="0" y="0"/>
          <a:ext cx="0" cy="0"/>
          <a:chOff x="0" y="0"/>
          <a:chExt cx="0" cy="0"/>
        </a:xfrm>
      </p:grpSpPr>
      <p:sp>
        <p:nvSpPr>
          <p:cNvPr id="6" name="Rectangle 7">
            <a:extLst>
              <a:ext uri="{FF2B5EF4-FFF2-40B4-BE49-F238E27FC236}">
                <a16:creationId xmlns:a16="http://schemas.microsoft.com/office/drawing/2014/main" xmlns="" id="{A771BABA-BD37-48DD-852C-74AE47CAFDFB}"/>
              </a:ext>
            </a:extLst>
          </p:cNvPr>
          <p:cNvSpPr>
            <a:spLocks noChangeArrowheads="1"/>
          </p:cNvSpPr>
          <p:nvPr userDrawn="1"/>
        </p:nvSpPr>
        <p:spPr bwMode="auto">
          <a:xfrm>
            <a:off x="933450" y="1600200"/>
            <a:ext cx="5162550" cy="4572000"/>
          </a:xfrm>
          <a:prstGeom prst="rect">
            <a:avLst/>
          </a:prstGeom>
          <a:noFill/>
          <a:ln w="76200">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defRPr sz="2000">
                <a:solidFill>
                  <a:schemeClr val="tx1"/>
                </a:solidFill>
                <a:latin typeface="Times New Roman" panose="02020603050405020304" pitchFamily="18" charset="0"/>
                <a:ea typeface="MS PGothic" panose="020B0600070205080204" pitchFamily="34" charset="-128"/>
              </a:defRPr>
            </a:lvl1pPr>
            <a:lvl2pPr marL="742950" indent="-285750">
              <a:defRPr sz="2000">
                <a:solidFill>
                  <a:schemeClr val="tx1"/>
                </a:solidFill>
                <a:latin typeface="Times New Roman" panose="02020603050405020304" pitchFamily="18" charset="0"/>
                <a:ea typeface="MS PGothic" panose="020B0600070205080204" pitchFamily="34" charset="-128"/>
              </a:defRPr>
            </a:lvl2pPr>
            <a:lvl3pPr marL="1143000" indent="-228600">
              <a:defRPr sz="2000">
                <a:solidFill>
                  <a:schemeClr val="tx1"/>
                </a:solidFill>
                <a:latin typeface="Times New Roman" panose="02020603050405020304" pitchFamily="18" charset="0"/>
                <a:ea typeface="MS PGothic" panose="020B0600070205080204" pitchFamily="34" charset="-128"/>
              </a:defRPr>
            </a:lvl3pPr>
            <a:lvl4pPr marL="1600200" indent="-228600">
              <a:defRPr sz="2000">
                <a:solidFill>
                  <a:schemeClr val="tx1"/>
                </a:solidFill>
                <a:latin typeface="Times New Roman" panose="02020603050405020304" pitchFamily="18" charset="0"/>
                <a:ea typeface="MS PGothic" panose="020B0600070205080204" pitchFamily="34" charset="-128"/>
              </a:defRPr>
            </a:lvl4pPr>
            <a:lvl5pPr marL="2057400" indent="-228600">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9pPr>
          </a:lstStyle>
          <a:p>
            <a:pPr>
              <a:defRPr/>
            </a:pPr>
            <a:endParaRPr lang="en-US" altLang="en-US" sz="2400">
              <a:latin typeface="Arial" panose="020B0604020202020204" pitchFamily="34" charset="0"/>
            </a:endParaRPr>
          </a:p>
        </p:txBody>
      </p:sp>
      <p:pic>
        <p:nvPicPr>
          <p:cNvPr id="7" name="Picture 8" descr="PRB_LOGO_PowerPoint.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854950" y="6153150"/>
            <a:ext cx="950913" cy="457200"/>
          </a:xfrm>
          <a:prstGeom prst="rect">
            <a:avLst/>
          </a:prstGeom>
          <a:noFill/>
          <a:ln>
            <a:noFill/>
          </a:ln>
          <a:extLst>
            <a:ext uri="{909E8E84-426E-40DD-AFC4-6F175D3DCCD1}">
              <a14:hiddenFill xmlns:a14="http://schemas.microsoft.com/office/drawing/2010/main">
                <a:solidFill>
                  <a:srgbClr val="FFFFFF">
                    <a:alpha val="36862"/>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Picture Placeholder 4"/>
          <p:cNvSpPr>
            <a:spLocks noGrp="1"/>
          </p:cNvSpPr>
          <p:nvPr>
            <p:ph type="pic" sz="quarter" idx="15"/>
          </p:nvPr>
        </p:nvSpPr>
        <p:spPr>
          <a:xfrm>
            <a:off x="0" y="2931"/>
            <a:ext cx="9144000" cy="6858000"/>
          </a:xfrm>
        </p:spPr>
        <p:txBody>
          <a:bodyPr/>
          <a:lstStyle>
            <a:lvl1pPr marL="0" indent="0" algn="ctr">
              <a:buNone/>
              <a:defRPr/>
            </a:lvl1pPr>
          </a:lstStyle>
          <a:p>
            <a:pPr lvl="0"/>
            <a:r>
              <a:rPr lang="en-US" noProof="0"/>
              <a:t>Drag picture to placeholder or click icon to add</a:t>
            </a:r>
            <a:endParaRPr lang="en-US" noProof="0" dirty="0"/>
          </a:p>
        </p:txBody>
      </p:sp>
      <p:sp>
        <p:nvSpPr>
          <p:cNvPr id="20" name="Text Placeholder 19"/>
          <p:cNvSpPr>
            <a:spLocks noGrp="1"/>
          </p:cNvSpPr>
          <p:nvPr>
            <p:ph type="body" sz="quarter" idx="12"/>
          </p:nvPr>
        </p:nvSpPr>
        <p:spPr>
          <a:xfrm>
            <a:off x="1914525" y="609600"/>
            <a:ext cx="3200400" cy="984738"/>
          </a:xfrm>
        </p:spPr>
        <p:txBody>
          <a:bodyPr/>
          <a:lstStyle>
            <a:lvl1pPr marL="0" indent="0" algn="ctr">
              <a:buNone/>
              <a:defRPr sz="6000" b="1" spc="300">
                <a:solidFill>
                  <a:srgbClr val="FFFFFF"/>
                </a:solidFill>
                <a:latin typeface="+mj-lt"/>
              </a:defRPr>
            </a:lvl1pPr>
          </a:lstStyle>
          <a:p>
            <a:pPr lvl="0"/>
            <a:r>
              <a:rPr lang="en-US"/>
              <a:t>Click to edit Master text styles</a:t>
            </a:r>
          </a:p>
        </p:txBody>
      </p:sp>
      <p:sp>
        <p:nvSpPr>
          <p:cNvPr id="26" name="Text Placeholder 19"/>
          <p:cNvSpPr>
            <a:spLocks noGrp="1"/>
          </p:cNvSpPr>
          <p:nvPr>
            <p:ph type="body" sz="quarter" idx="13"/>
          </p:nvPr>
        </p:nvSpPr>
        <p:spPr>
          <a:xfrm>
            <a:off x="1114425" y="1834662"/>
            <a:ext cx="4810125" cy="984738"/>
          </a:xfrm>
        </p:spPr>
        <p:txBody>
          <a:bodyPr/>
          <a:lstStyle>
            <a:lvl1pPr marL="0" indent="0" algn="ctr">
              <a:buNone/>
              <a:defRPr sz="2800" b="1" spc="0">
                <a:solidFill>
                  <a:srgbClr val="FFFFFF"/>
                </a:solidFill>
                <a:latin typeface="+mj-lt"/>
              </a:defRPr>
            </a:lvl1pPr>
          </a:lstStyle>
          <a:p>
            <a:pPr lvl="0"/>
            <a:r>
              <a:rPr lang="en-US"/>
              <a:t>Click to edit Master text styles</a:t>
            </a:r>
          </a:p>
        </p:txBody>
      </p:sp>
      <p:sp>
        <p:nvSpPr>
          <p:cNvPr id="27" name="Text Placeholder 19"/>
          <p:cNvSpPr>
            <a:spLocks noGrp="1"/>
          </p:cNvSpPr>
          <p:nvPr>
            <p:ph type="body" sz="quarter" idx="14"/>
          </p:nvPr>
        </p:nvSpPr>
        <p:spPr>
          <a:xfrm>
            <a:off x="1109662" y="3018692"/>
            <a:ext cx="4810125" cy="2924907"/>
          </a:xfrm>
        </p:spPr>
        <p:txBody>
          <a:bodyPr/>
          <a:lstStyle>
            <a:lvl1pPr marL="342900" indent="-342900" algn="l">
              <a:buClr>
                <a:srgbClr val="6DCBFF"/>
              </a:buClr>
              <a:buSzPct val="100000"/>
              <a:buFont typeface="Wingdings" panose="05000000000000000000" pitchFamily="2" charset="2"/>
              <a:buChar char="§"/>
              <a:defRPr sz="2400" b="0" spc="0">
                <a:solidFill>
                  <a:srgbClr val="FFFFFF"/>
                </a:solidFill>
                <a:latin typeface="+mj-lt"/>
              </a:defRPr>
            </a:lvl1pPr>
          </a:lstStyle>
          <a:p>
            <a:pPr lvl="0"/>
            <a:r>
              <a:rPr lang="en-US"/>
              <a:t>Click to edit Master text styles</a:t>
            </a:r>
          </a:p>
        </p:txBody>
      </p:sp>
    </p:spTree>
    <p:extLst>
      <p:ext uri="{BB962C8B-B14F-4D97-AF65-F5344CB8AC3E}">
        <p14:creationId xmlns:p14="http://schemas.microsoft.com/office/powerpoint/2010/main" val="18474181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E96D1F"/>
                </a:solidFill>
              </a:defRPr>
            </a:lvl1pPr>
          </a:lstStyle>
          <a:p>
            <a:r>
              <a:rPr lang="en-US"/>
              <a:t>Click to edit Master title style</a:t>
            </a:r>
            <a:endParaRPr lang="en-US" dirty="0"/>
          </a:p>
        </p:txBody>
      </p:sp>
      <p:sp>
        <p:nvSpPr>
          <p:cNvPr id="3" name="Content Placeholder 2"/>
          <p:cNvSpPr>
            <a:spLocks noGrp="1"/>
          </p:cNvSpPr>
          <p:nvPr>
            <p:ph idx="1"/>
          </p:nvPr>
        </p:nvSpPr>
        <p:spPr>
          <a:xfrm>
            <a:off x="1033463" y="1600200"/>
            <a:ext cx="7729537" cy="472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35161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pic>
        <p:nvPicPr>
          <p:cNvPr id="3" name="Picture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8">
            <a:extLst>
              <a:ext uri="{FF2B5EF4-FFF2-40B4-BE49-F238E27FC236}">
                <a16:creationId xmlns:a16="http://schemas.microsoft.com/office/drawing/2014/main" xmlns="" id="{FCDD590D-E84E-4EE0-8CA9-8DCF5AED00F9}"/>
              </a:ext>
            </a:extLst>
          </p:cNvPr>
          <p:cNvSpPr>
            <a:spLocks noChangeArrowheads="1"/>
          </p:cNvSpPr>
          <p:nvPr userDrawn="1"/>
        </p:nvSpPr>
        <p:spPr bwMode="auto">
          <a:xfrm flipV="1">
            <a:off x="128588" y="5056188"/>
            <a:ext cx="8874125" cy="1682750"/>
          </a:xfrm>
          <a:prstGeom prst="rect">
            <a:avLst/>
          </a:prstGeom>
          <a:solidFill>
            <a:srgbClr val="717073">
              <a:alpha val="8196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000">
                <a:solidFill>
                  <a:schemeClr val="tx1"/>
                </a:solidFill>
                <a:latin typeface="Times New Roman" panose="02020603050405020304" pitchFamily="18" charset="0"/>
                <a:ea typeface="MS PGothic" panose="020B0600070205080204" pitchFamily="34" charset="-128"/>
              </a:defRPr>
            </a:lvl1pPr>
            <a:lvl2pPr marL="742950" indent="-285750">
              <a:defRPr sz="2000">
                <a:solidFill>
                  <a:schemeClr val="tx1"/>
                </a:solidFill>
                <a:latin typeface="Times New Roman" panose="02020603050405020304" pitchFamily="18" charset="0"/>
                <a:ea typeface="MS PGothic" panose="020B0600070205080204" pitchFamily="34" charset="-128"/>
              </a:defRPr>
            </a:lvl2pPr>
            <a:lvl3pPr marL="1143000" indent="-228600">
              <a:defRPr sz="2000">
                <a:solidFill>
                  <a:schemeClr val="tx1"/>
                </a:solidFill>
                <a:latin typeface="Times New Roman" panose="02020603050405020304" pitchFamily="18" charset="0"/>
                <a:ea typeface="MS PGothic" panose="020B0600070205080204" pitchFamily="34" charset="-128"/>
              </a:defRPr>
            </a:lvl3pPr>
            <a:lvl4pPr marL="1600200" indent="-228600">
              <a:defRPr sz="2000">
                <a:solidFill>
                  <a:schemeClr val="tx1"/>
                </a:solidFill>
                <a:latin typeface="Times New Roman" panose="02020603050405020304" pitchFamily="18" charset="0"/>
                <a:ea typeface="MS PGothic" panose="020B0600070205080204" pitchFamily="34" charset="-128"/>
              </a:defRPr>
            </a:lvl4pPr>
            <a:lvl5pPr marL="2057400" indent="-228600">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9pPr>
          </a:lstStyle>
          <a:p>
            <a:pPr>
              <a:defRPr/>
            </a:pPr>
            <a:endParaRPr lang="en-US" altLang="en-US" sz="2400">
              <a:latin typeface="Arial" panose="020B0604020202020204" pitchFamily="34" charset="0"/>
            </a:endParaRPr>
          </a:p>
        </p:txBody>
      </p:sp>
      <p:pic>
        <p:nvPicPr>
          <p:cNvPr id="5" name="Picture 9" descr="PRB_LOGO_PowerPoint.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854950" y="6153150"/>
            <a:ext cx="950913" cy="457200"/>
          </a:xfrm>
          <a:prstGeom prst="rect">
            <a:avLst/>
          </a:prstGeom>
          <a:noFill/>
          <a:ln>
            <a:noFill/>
          </a:ln>
          <a:extLst>
            <a:ext uri="{909E8E84-426E-40DD-AFC4-6F175D3DCCD1}">
              <a14:hiddenFill xmlns:a14="http://schemas.microsoft.com/office/drawing/2010/main">
                <a:solidFill>
                  <a:srgbClr val="FFFFFF">
                    <a:alpha val="36862"/>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7"/>
          <p:cNvSpPr>
            <a:spLocks noGrp="1"/>
          </p:cNvSpPr>
          <p:nvPr>
            <p:ph type="body" sz="quarter" idx="10"/>
          </p:nvPr>
        </p:nvSpPr>
        <p:spPr>
          <a:xfrm>
            <a:off x="914400" y="838200"/>
            <a:ext cx="7315200" cy="3505200"/>
          </a:xfrm>
        </p:spPr>
        <p:txBody>
          <a:bodyPr/>
          <a:lstStyle>
            <a:lvl1pPr marL="0" indent="0" algn="ctr">
              <a:buNone/>
              <a:defRPr sz="3600">
                <a:solidFill>
                  <a:srgbClr val="FFFFFF"/>
                </a:solidFill>
                <a:latin typeface="Arial Black" panose="020B0A04020102020204" pitchFamily="34" charset="0"/>
              </a:defRPr>
            </a:lvl1pPr>
          </a:lstStyle>
          <a:p>
            <a:pPr lvl="0"/>
            <a:r>
              <a:rPr lang="en-US"/>
              <a:t>Click to edit Master text styles</a:t>
            </a:r>
          </a:p>
        </p:txBody>
      </p:sp>
    </p:spTree>
    <p:extLst>
      <p:ext uri="{BB962C8B-B14F-4D97-AF65-F5344CB8AC3E}">
        <p14:creationId xmlns:p14="http://schemas.microsoft.com/office/powerpoint/2010/main" val="2849799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Question Layout">
    <p:spTree>
      <p:nvGrpSpPr>
        <p:cNvPr id="1" name=""/>
        <p:cNvGrpSpPr/>
        <p:nvPr/>
      </p:nvGrpSpPr>
      <p:grpSpPr>
        <a:xfrm>
          <a:off x="0" y="0"/>
          <a:ext cx="0" cy="0"/>
          <a:chOff x="0" y="0"/>
          <a:chExt cx="0" cy="0"/>
        </a:xfrm>
      </p:grpSpPr>
      <p:sp>
        <p:nvSpPr>
          <p:cNvPr id="4" name="Rectangle 7">
            <a:extLst>
              <a:ext uri="{FF2B5EF4-FFF2-40B4-BE49-F238E27FC236}">
                <a16:creationId xmlns:a16="http://schemas.microsoft.com/office/drawing/2014/main" xmlns="" id="{472173C5-A538-4996-841D-7592D4E40FC4}"/>
              </a:ext>
            </a:extLst>
          </p:cNvPr>
          <p:cNvSpPr>
            <a:spLocks noChangeArrowheads="1"/>
          </p:cNvSpPr>
          <p:nvPr userDrawn="1"/>
        </p:nvSpPr>
        <p:spPr bwMode="auto">
          <a:xfrm>
            <a:off x="0" y="0"/>
            <a:ext cx="9144000" cy="6858000"/>
          </a:xfrm>
          <a:prstGeom prst="rect">
            <a:avLst/>
          </a:prstGeom>
          <a:solidFill>
            <a:srgbClr val="1E65A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000">
                <a:solidFill>
                  <a:schemeClr val="tx1"/>
                </a:solidFill>
                <a:latin typeface="Times New Roman" panose="02020603050405020304" pitchFamily="18" charset="0"/>
                <a:ea typeface="MS PGothic" panose="020B0600070205080204" pitchFamily="34" charset="-128"/>
              </a:defRPr>
            </a:lvl1pPr>
            <a:lvl2pPr marL="742950" indent="-285750">
              <a:defRPr sz="2000">
                <a:solidFill>
                  <a:schemeClr val="tx1"/>
                </a:solidFill>
                <a:latin typeface="Times New Roman" panose="02020603050405020304" pitchFamily="18" charset="0"/>
                <a:ea typeface="MS PGothic" panose="020B0600070205080204" pitchFamily="34" charset="-128"/>
              </a:defRPr>
            </a:lvl2pPr>
            <a:lvl3pPr marL="1143000" indent="-228600">
              <a:defRPr sz="2000">
                <a:solidFill>
                  <a:schemeClr val="tx1"/>
                </a:solidFill>
                <a:latin typeface="Times New Roman" panose="02020603050405020304" pitchFamily="18" charset="0"/>
                <a:ea typeface="MS PGothic" panose="020B0600070205080204" pitchFamily="34" charset="-128"/>
              </a:defRPr>
            </a:lvl3pPr>
            <a:lvl4pPr marL="1600200" indent="-228600">
              <a:defRPr sz="2000">
                <a:solidFill>
                  <a:schemeClr val="tx1"/>
                </a:solidFill>
                <a:latin typeface="Times New Roman" panose="02020603050405020304" pitchFamily="18" charset="0"/>
                <a:ea typeface="MS PGothic" panose="020B0600070205080204" pitchFamily="34" charset="-128"/>
              </a:defRPr>
            </a:lvl4pPr>
            <a:lvl5pPr marL="2057400" indent="-228600">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9pPr>
          </a:lstStyle>
          <a:p>
            <a:pPr>
              <a:defRPr/>
            </a:pPr>
            <a:endParaRPr lang="en-US" altLang="en-US" sz="2400">
              <a:latin typeface="Arial" panose="020B0604020202020204" pitchFamily="34" charset="0"/>
            </a:endParaRPr>
          </a:p>
        </p:txBody>
      </p:sp>
      <p:pic>
        <p:nvPicPr>
          <p:cNvPr id="5" name="Picture 8" descr="PRB_LOGO_PowerPoint.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546975" y="5927725"/>
            <a:ext cx="1139825" cy="549275"/>
          </a:xfrm>
          <a:prstGeom prst="rect">
            <a:avLst/>
          </a:prstGeom>
          <a:noFill/>
          <a:ln>
            <a:noFill/>
          </a:ln>
          <a:extLst>
            <a:ext uri="{909E8E84-426E-40DD-AFC4-6F175D3DCCD1}">
              <a14:hiddenFill xmlns:a14="http://schemas.microsoft.com/office/drawing/2010/main">
                <a:solidFill>
                  <a:srgbClr val="FFFFFF">
                    <a:alpha val="36862"/>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9">
            <a:extLst>
              <a:ext uri="{FF2B5EF4-FFF2-40B4-BE49-F238E27FC236}">
                <a16:creationId xmlns:a16="http://schemas.microsoft.com/office/drawing/2014/main" xmlns="" id="{EEF1B8FD-6A2E-4AD5-80CB-D2CF0C8060F3}"/>
              </a:ext>
            </a:extLst>
          </p:cNvPr>
          <p:cNvSpPr>
            <a:spLocks noChangeArrowheads="1"/>
          </p:cNvSpPr>
          <p:nvPr userDrawn="1"/>
        </p:nvSpPr>
        <p:spPr bwMode="auto">
          <a:xfrm>
            <a:off x="685800" y="1600200"/>
            <a:ext cx="7772400" cy="3657600"/>
          </a:xfrm>
          <a:prstGeom prst="rect">
            <a:avLst/>
          </a:prstGeom>
          <a:noFill/>
          <a:ln w="76200">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defRPr sz="2000">
                <a:solidFill>
                  <a:schemeClr val="tx1"/>
                </a:solidFill>
                <a:latin typeface="Times New Roman" panose="02020603050405020304" pitchFamily="18" charset="0"/>
                <a:ea typeface="MS PGothic" panose="020B0600070205080204" pitchFamily="34" charset="-128"/>
              </a:defRPr>
            </a:lvl1pPr>
            <a:lvl2pPr marL="742950" indent="-285750">
              <a:defRPr sz="2000">
                <a:solidFill>
                  <a:schemeClr val="tx1"/>
                </a:solidFill>
                <a:latin typeface="Times New Roman" panose="02020603050405020304" pitchFamily="18" charset="0"/>
                <a:ea typeface="MS PGothic" panose="020B0600070205080204" pitchFamily="34" charset="-128"/>
              </a:defRPr>
            </a:lvl2pPr>
            <a:lvl3pPr marL="1143000" indent="-228600">
              <a:defRPr sz="2000">
                <a:solidFill>
                  <a:schemeClr val="tx1"/>
                </a:solidFill>
                <a:latin typeface="Times New Roman" panose="02020603050405020304" pitchFamily="18" charset="0"/>
                <a:ea typeface="MS PGothic" panose="020B0600070205080204" pitchFamily="34" charset="-128"/>
              </a:defRPr>
            </a:lvl3pPr>
            <a:lvl4pPr marL="1600200" indent="-228600">
              <a:defRPr sz="2000">
                <a:solidFill>
                  <a:schemeClr val="tx1"/>
                </a:solidFill>
                <a:latin typeface="Times New Roman" panose="02020603050405020304" pitchFamily="18" charset="0"/>
                <a:ea typeface="MS PGothic" panose="020B0600070205080204" pitchFamily="34" charset="-128"/>
              </a:defRPr>
            </a:lvl4pPr>
            <a:lvl5pPr marL="2057400" indent="-228600">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9pPr>
          </a:lstStyle>
          <a:p>
            <a:pPr>
              <a:defRPr/>
            </a:pPr>
            <a:endParaRPr lang="en-US" altLang="en-US" sz="2400">
              <a:latin typeface="Arial" panose="020B0604020202020204" pitchFamily="34" charset="0"/>
            </a:endParaRPr>
          </a:p>
        </p:txBody>
      </p:sp>
      <p:sp>
        <p:nvSpPr>
          <p:cNvPr id="8" name="Text Placeholder 7"/>
          <p:cNvSpPr>
            <a:spLocks noGrp="1"/>
          </p:cNvSpPr>
          <p:nvPr>
            <p:ph type="body" sz="quarter" idx="11"/>
          </p:nvPr>
        </p:nvSpPr>
        <p:spPr>
          <a:xfrm>
            <a:off x="1002728" y="2514600"/>
            <a:ext cx="7138543" cy="990600"/>
          </a:xfrm>
        </p:spPr>
        <p:txBody>
          <a:bodyPr/>
          <a:lstStyle>
            <a:lvl1pPr marL="0" indent="0" algn="ctr">
              <a:buNone/>
              <a:defRPr sz="5000" b="0" spc="300" baseline="0">
                <a:solidFill>
                  <a:srgbClr val="FFFFFF"/>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9" name="Text Placeholder 7"/>
          <p:cNvSpPr>
            <a:spLocks noGrp="1"/>
          </p:cNvSpPr>
          <p:nvPr>
            <p:ph type="body" sz="quarter" idx="12"/>
          </p:nvPr>
        </p:nvSpPr>
        <p:spPr>
          <a:xfrm>
            <a:off x="1002728" y="3505200"/>
            <a:ext cx="7138543" cy="990600"/>
          </a:xfrm>
        </p:spPr>
        <p:txBody>
          <a:bodyPr/>
          <a:lstStyle>
            <a:lvl1pPr marL="0" indent="0" algn="ctr">
              <a:buNone/>
              <a:defRPr sz="5500" b="1" spc="300" baseline="0">
                <a:solidFill>
                  <a:srgbClr val="FFFFFF"/>
                </a:solidFill>
                <a:latin typeface="Arial" panose="020B0604020202020204" pitchFamily="34" charset="0"/>
                <a:cs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52993303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estion Layout-need photo">
    <p:spTree>
      <p:nvGrpSpPr>
        <p:cNvPr id="1" name=""/>
        <p:cNvGrpSpPr/>
        <p:nvPr/>
      </p:nvGrpSpPr>
      <p:grpSpPr>
        <a:xfrm>
          <a:off x="0" y="0"/>
          <a:ext cx="0" cy="0"/>
          <a:chOff x="0" y="0"/>
          <a:chExt cx="0" cy="0"/>
        </a:xfrm>
      </p:grpSpPr>
      <p:pic>
        <p:nvPicPr>
          <p:cNvPr id="5" name="Picture 7" descr="PRB_LOGO_PowerPoint.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546975" y="5927725"/>
            <a:ext cx="1139825" cy="549275"/>
          </a:xfrm>
          <a:prstGeom prst="rect">
            <a:avLst/>
          </a:prstGeom>
          <a:noFill/>
          <a:ln>
            <a:noFill/>
          </a:ln>
          <a:extLst>
            <a:ext uri="{909E8E84-426E-40DD-AFC4-6F175D3DCCD1}">
              <a14:hiddenFill xmlns:a14="http://schemas.microsoft.com/office/drawing/2010/main">
                <a:solidFill>
                  <a:srgbClr val="FFFFFF">
                    <a:alpha val="36862"/>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8">
            <a:extLst>
              <a:ext uri="{FF2B5EF4-FFF2-40B4-BE49-F238E27FC236}">
                <a16:creationId xmlns:a16="http://schemas.microsoft.com/office/drawing/2014/main" xmlns="" id="{A5F11246-1C82-4F8F-B6F1-888F3709FF03}"/>
              </a:ext>
            </a:extLst>
          </p:cNvPr>
          <p:cNvSpPr>
            <a:spLocks noChangeArrowheads="1"/>
          </p:cNvSpPr>
          <p:nvPr userDrawn="1"/>
        </p:nvSpPr>
        <p:spPr bwMode="auto">
          <a:xfrm>
            <a:off x="685800" y="1600200"/>
            <a:ext cx="7772400" cy="3657600"/>
          </a:xfrm>
          <a:prstGeom prst="rect">
            <a:avLst/>
          </a:prstGeom>
          <a:noFill/>
          <a:ln w="76200">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defRPr sz="2000">
                <a:solidFill>
                  <a:schemeClr val="tx1"/>
                </a:solidFill>
                <a:latin typeface="Times New Roman" panose="02020603050405020304" pitchFamily="18" charset="0"/>
                <a:ea typeface="MS PGothic" panose="020B0600070205080204" pitchFamily="34" charset="-128"/>
              </a:defRPr>
            </a:lvl1pPr>
            <a:lvl2pPr marL="742950" indent="-285750">
              <a:defRPr sz="2000">
                <a:solidFill>
                  <a:schemeClr val="tx1"/>
                </a:solidFill>
                <a:latin typeface="Times New Roman" panose="02020603050405020304" pitchFamily="18" charset="0"/>
                <a:ea typeface="MS PGothic" panose="020B0600070205080204" pitchFamily="34" charset="-128"/>
              </a:defRPr>
            </a:lvl2pPr>
            <a:lvl3pPr marL="1143000" indent="-228600">
              <a:defRPr sz="2000">
                <a:solidFill>
                  <a:schemeClr val="tx1"/>
                </a:solidFill>
                <a:latin typeface="Times New Roman" panose="02020603050405020304" pitchFamily="18" charset="0"/>
                <a:ea typeface="MS PGothic" panose="020B0600070205080204" pitchFamily="34" charset="-128"/>
              </a:defRPr>
            </a:lvl3pPr>
            <a:lvl4pPr marL="1600200" indent="-228600">
              <a:defRPr sz="2000">
                <a:solidFill>
                  <a:schemeClr val="tx1"/>
                </a:solidFill>
                <a:latin typeface="Times New Roman" panose="02020603050405020304" pitchFamily="18" charset="0"/>
                <a:ea typeface="MS PGothic" panose="020B0600070205080204" pitchFamily="34" charset="-128"/>
              </a:defRPr>
            </a:lvl4pPr>
            <a:lvl5pPr marL="2057400" indent="-228600">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9pPr>
          </a:lstStyle>
          <a:p>
            <a:pPr>
              <a:defRPr/>
            </a:pPr>
            <a:endParaRPr lang="en-US" altLang="en-US" sz="2400">
              <a:latin typeface="Arial" panose="020B0604020202020204" pitchFamily="34" charset="0"/>
            </a:endParaRPr>
          </a:p>
        </p:txBody>
      </p:sp>
      <p:sp>
        <p:nvSpPr>
          <p:cNvPr id="8" name="Text Placeholder 7"/>
          <p:cNvSpPr>
            <a:spLocks noGrp="1"/>
          </p:cNvSpPr>
          <p:nvPr>
            <p:ph type="body" sz="quarter" idx="11"/>
          </p:nvPr>
        </p:nvSpPr>
        <p:spPr>
          <a:xfrm>
            <a:off x="1002728" y="2514600"/>
            <a:ext cx="7138543" cy="990600"/>
          </a:xfrm>
        </p:spPr>
        <p:txBody>
          <a:bodyPr/>
          <a:lstStyle>
            <a:lvl1pPr marL="0" indent="0" algn="ctr">
              <a:buNone/>
              <a:defRPr sz="5000" b="0" spc="300" baseline="0">
                <a:solidFill>
                  <a:srgbClr val="FFFFFF"/>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9" name="Text Placeholder 7"/>
          <p:cNvSpPr>
            <a:spLocks noGrp="1"/>
          </p:cNvSpPr>
          <p:nvPr>
            <p:ph type="body" sz="quarter" idx="12"/>
          </p:nvPr>
        </p:nvSpPr>
        <p:spPr>
          <a:xfrm>
            <a:off x="1002728" y="3505200"/>
            <a:ext cx="7138543" cy="990600"/>
          </a:xfrm>
        </p:spPr>
        <p:txBody>
          <a:bodyPr/>
          <a:lstStyle>
            <a:lvl1pPr marL="0" indent="0" algn="ctr">
              <a:buNone/>
              <a:defRPr sz="5500" b="1" spc="300" baseline="0">
                <a:solidFill>
                  <a:srgbClr val="FFFFFF"/>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3" name="Picture Placeholder 2"/>
          <p:cNvSpPr>
            <a:spLocks noGrp="1"/>
          </p:cNvSpPr>
          <p:nvPr>
            <p:ph type="pic" sz="quarter" idx="13"/>
          </p:nvPr>
        </p:nvSpPr>
        <p:spPr>
          <a:xfrm>
            <a:off x="0" y="0"/>
            <a:ext cx="9144000" cy="6858000"/>
          </a:xfrm>
        </p:spPr>
        <p:txBody>
          <a:bodyPr/>
          <a:lstStyle>
            <a:lvl1pPr marL="0" indent="0" algn="ctr">
              <a:buNone/>
              <a:defRPr/>
            </a:lvl1pPr>
          </a:lstStyle>
          <a:p>
            <a:pPr lvl="0"/>
            <a:r>
              <a:rPr lang="en-US" noProof="0"/>
              <a:t>Drag picture to placeholder or click icon to add</a:t>
            </a:r>
            <a:endParaRPr lang="en-US" noProof="0" dirty="0"/>
          </a:p>
        </p:txBody>
      </p:sp>
    </p:spTree>
    <p:extLst>
      <p:ext uri="{BB962C8B-B14F-4D97-AF65-F5344CB8AC3E}">
        <p14:creationId xmlns:p14="http://schemas.microsoft.com/office/powerpoint/2010/main" val="18753029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estion Layout-Photo">
    <p:spTree>
      <p:nvGrpSpPr>
        <p:cNvPr id="1" name=""/>
        <p:cNvGrpSpPr/>
        <p:nvPr/>
      </p:nvGrpSpPr>
      <p:grpSpPr>
        <a:xfrm>
          <a:off x="0" y="0"/>
          <a:ext cx="0" cy="0"/>
          <a:chOff x="0" y="0"/>
          <a:chExt cx="0" cy="0"/>
        </a:xfrm>
      </p:grpSpPr>
      <p:pic>
        <p:nvPicPr>
          <p:cNvPr id="4" name="Picture 7" descr="US_What_If_Final_Digital (2).jpg"/>
          <p:cNvPicPr>
            <a:picLocks noChangeAspect="1"/>
          </p:cNvPicPr>
          <p:nvPr userDrawn="1"/>
        </p:nvPicPr>
        <p:blipFill>
          <a:blip r:embed="rId2">
            <a:extLst>
              <a:ext uri="{28A0092B-C50C-407E-A947-70E740481C1C}">
                <a14:useLocalDpi xmlns:a14="http://schemas.microsoft.com/office/drawing/2010/main" val="0"/>
              </a:ext>
            </a:extLst>
          </a:blip>
          <a:srcRect r="6522" b="2014"/>
          <a:stretch>
            <a:fillRect/>
          </a:stretch>
        </p:blipFill>
        <p:spPr bwMode="auto">
          <a:xfrm>
            <a:off x="0" y="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8">
            <a:extLst>
              <a:ext uri="{FF2B5EF4-FFF2-40B4-BE49-F238E27FC236}">
                <a16:creationId xmlns:a16="http://schemas.microsoft.com/office/drawing/2014/main" xmlns="" id="{E5FF446A-7869-40C8-86C2-E0B332DF6CD9}"/>
              </a:ext>
            </a:extLst>
          </p:cNvPr>
          <p:cNvSpPr>
            <a:spLocks noChangeArrowheads="1"/>
          </p:cNvSpPr>
          <p:nvPr userDrawn="1"/>
        </p:nvSpPr>
        <p:spPr bwMode="auto">
          <a:xfrm>
            <a:off x="0" y="0"/>
            <a:ext cx="9144000" cy="6858000"/>
          </a:xfrm>
          <a:prstGeom prst="rect">
            <a:avLst/>
          </a:prstGeom>
          <a:solidFill>
            <a:srgbClr val="1E65A1">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000">
                <a:solidFill>
                  <a:schemeClr val="tx1"/>
                </a:solidFill>
                <a:latin typeface="Times New Roman" panose="02020603050405020304" pitchFamily="18" charset="0"/>
                <a:ea typeface="MS PGothic" panose="020B0600070205080204" pitchFamily="34" charset="-128"/>
              </a:defRPr>
            </a:lvl1pPr>
            <a:lvl2pPr marL="742950" indent="-285750">
              <a:defRPr sz="2000">
                <a:solidFill>
                  <a:schemeClr val="tx1"/>
                </a:solidFill>
                <a:latin typeface="Times New Roman" panose="02020603050405020304" pitchFamily="18" charset="0"/>
                <a:ea typeface="MS PGothic" panose="020B0600070205080204" pitchFamily="34" charset="-128"/>
              </a:defRPr>
            </a:lvl2pPr>
            <a:lvl3pPr marL="1143000" indent="-228600">
              <a:defRPr sz="2000">
                <a:solidFill>
                  <a:schemeClr val="tx1"/>
                </a:solidFill>
                <a:latin typeface="Times New Roman" panose="02020603050405020304" pitchFamily="18" charset="0"/>
                <a:ea typeface="MS PGothic" panose="020B0600070205080204" pitchFamily="34" charset="-128"/>
              </a:defRPr>
            </a:lvl3pPr>
            <a:lvl4pPr marL="1600200" indent="-228600">
              <a:defRPr sz="2000">
                <a:solidFill>
                  <a:schemeClr val="tx1"/>
                </a:solidFill>
                <a:latin typeface="Times New Roman" panose="02020603050405020304" pitchFamily="18" charset="0"/>
                <a:ea typeface="MS PGothic" panose="020B0600070205080204" pitchFamily="34" charset="-128"/>
              </a:defRPr>
            </a:lvl4pPr>
            <a:lvl5pPr marL="2057400" indent="-228600">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9pPr>
          </a:lstStyle>
          <a:p>
            <a:pPr>
              <a:defRPr/>
            </a:pPr>
            <a:endParaRPr lang="en-US" altLang="en-US" sz="2400">
              <a:latin typeface="Arial" panose="020B0604020202020204" pitchFamily="34" charset="0"/>
            </a:endParaRPr>
          </a:p>
        </p:txBody>
      </p:sp>
      <p:pic>
        <p:nvPicPr>
          <p:cNvPr id="6" name="Picture 9" descr="PRB_LOGO_PowerPoint.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46975" y="5927725"/>
            <a:ext cx="1139825" cy="549275"/>
          </a:xfrm>
          <a:prstGeom prst="rect">
            <a:avLst/>
          </a:prstGeom>
          <a:noFill/>
          <a:ln>
            <a:noFill/>
          </a:ln>
          <a:extLst>
            <a:ext uri="{909E8E84-426E-40DD-AFC4-6F175D3DCCD1}">
              <a14:hiddenFill xmlns:a14="http://schemas.microsoft.com/office/drawing/2010/main">
                <a:solidFill>
                  <a:srgbClr val="FFFFFF">
                    <a:alpha val="36862"/>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10">
            <a:extLst>
              <a:ext uri="{FF2B5EF4-FFF2-40B4-BE49-F238E27FC236}">
                <a16:creationId xmlns:a16="http://schemas.microsoft.com/office/drawing/2014/main" xmlns="" id="{0EA38928-8272-45DA-B5A4-245469F9970D}"/>
              </a:ext>
            </a:extLst>
          </p:cNvPr>
          <p:cNvSpPr>
            <a:spLocks noChangeArrowheads="1"/>
          </p:cNvSpPr>
          <p:nvPr userDrawn="1"/>
        </p:nvSpPr>
        <p:spPr bwMode="auto">
          <a:xfrm>
            <a:off x="685800" y="1600200"/>
            <a:ext cx="7772400" cy="3657600"/>
          </a:xfrm>
          <a:prstGeom prst="rect">
            <a:avLst/>
          </a:prstGeom>
          <a:noFill/>
          <a:ln w="76200">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defRPr sz="2000">
                <a:solidFill>
                  <a:schemeClr val="tx1"/>
                </a:solidFill>
                <a:latin typeface="Times New Roman" panose="02020603050405020304" pitchFamily="18" charset="0"/>
                <a:ea typeface="MS PGothic" panose="020B0600070205080204" pitchFamily="34" charset="-128"/>
              </a:defRPr>
            </a:lvl1pPr>
            <a:lvl2pPr marL="742950" indent="-285750">
              <a:defRPr sz="2000">
                <a:solidFill>
                  <a:schemeClr val="tx1"/>
                </a:solidFill>
                <a:latin typeface="Times New Roman" panose="02020603050405020304" pitchFamily="18" charset="0"/>
                <a:ea typeface="MS PGothic" panose="020B0600070205080204" pitchFamily="34" charset="-128"/>
              </a:defRPr>
            </a:lvl2pPr>
            <a:lvl3pPr marL="1143000" indent="-228600">
              <a:defRPr sz="2000">
                <a:solidFill>
                  <a:schemeClr val="tx1"/>
                </a:solidFill>
                <a:latin typeface="Times New Roman" panose="02020603050405020304" pitchFamily="18" charset="0"/>
                <a:ea typeface="MS PGothic" panose="020B0600070205080204" pitchFamily="34" charset="-128"/>
              </a:defRPr>
            </a:lvl3pPr>
            <a:lvl4pPr marL="1600200" indent="-228600">
              <a:defRPr sz="2000">
                <a:solidFill>
                  <a:schemeClr val="tx1"/>
                </a:solidFill>
                <a:latin typeface="Times New Roman" panose="02020603050405020304" pitchFamily="18" charset="0"/>
                <a:ea typeface="MS PGothic" panose="020B0600070205080204" pitchFamily="34" charset="-128"/>
              </a:defRPr>
            </a:lvl4pPr>
            <a:lvl5pPr marL="2057400" indent="-228600">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9pPr>
          </a:lstStyle>
          <a:p>
            <a:pPr>
              <a:defRPr/>
            </a:pPr>
            <a:endParaRPr lang="en-US" altLang="en-US" sz="2400">
              <a:latin typeface="Arial" panose="020B0604020202020204" pitchFamily="34" charset="0"/>
            </a:endParaRPr>
          </a:p>
        </p:txBody>
      </p:sp>
      <p:sp>
        <p:nvSpPr>
          <p:cNvPr id="8" name="Text Placeholder 7"/>
          <p:cNvSpPr>
            <a:spLocks noGrp="1"/>
          </p:cNvSpPr>
          <p:nvPr>
            <p:ph type="body" sz="quarter" idx="11"/>
          </p:nvPr>
        </p:nvSpPr>
        <p:spPr>
          <a:xfrm>
            <a:off x="1002728" y="2514600"/>
            <a:ext cx="7138543" cy="990600"/>
          </a:xfrm>
        </p:spPr>
        <p:txBody>
          <a:bodyPr/>
          <a:lstStyle>
            <a:lvl1pPr marL="0" indent="0" algn="ctr">
              <a:buNone/>
              <a:defRPr sz="5000" b="0" spc="300" baseline="0">
                <a:solidFill>
                  <a:srgbClr val="FFFFFF"/>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9" name="Text Placeholder 7"/>
          <p:cNvSpPr>
            <a:spLocks noGrp="1"/>
          </p:cNvSpPr>
          <p:nvPr>
            <p:ph type="body" sz="quarter" idx="12"/>
          </p:nvPr>
        </p:nvSpPr>
        <p:spPr>
          <a:xfrm>
            <a:off x="1002728" y="3505200"/>
            <a:ext cx="7138543" cy="990600"/>
          </a:xfrm>
        </p:spPr>
        <p:txBody>
          <a:bodyPr/>
          <a:lstStyle>
            <a:lvl1pPr marL="0" indent="0" algn="ctr">
              <a:buNone/>
              <a:defRPr sz="5500" b="1" spc="300" baseline="0">
                <a:solidFill>
                  <a:srgbClr val="FFFFFF"/>
                </a:solidFill>
                <a:latin typeface="Arial" panose="020B0604020202020204" pitchFamily="34" charset="0"/>
                <a:cs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278791797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End Slide">
    <p:bg>
      <p:bgPr>
        <a:solidFill>
          <a:schemeClr val="bg1"/>
        </a:solidFill>
        <a:effectLst/>
      </p:bgPr>
    </p:bg>
    <p:spTree>
      <p:nvGrpSpPr>
        <p:cNvPr id="1" name=""/>
        <p:cNvGrpSpPr/>
        <p:nvPr/>
      </p:nvGrpSpPr>
      <p:grpSpPr>
        <a:xfrm>
          <a:off x="0" y="0"/>
          <a:ext cx="0" cy="0"/>
          <a:chOff x="0" y="0"/>
          <a:chExt cx="0" cy="0"/>
        </a:xfrm>
      </p:grpSpPr>
      <p:pic>
        <p:nvPicPr>
          <p:cNvPr id="5" name="Picture 84" descr="titlepagebg_solidblue"/>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8763" cy="688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8">
            <a:extLst>
              <a:ext uri="{FF2B5EF4-FFF2-40B4-BE49-F238E27FC236}">
                <a16:creationId xmlns:a16="http://schemas.microsoft.com/office/drawing/2014/main" xmlns="" id="{AC92DA3B-6303-4019-B2B6-5F4E86AC0A21}"/>
              </a:ext>
            </a:extLst>
          </p:cNvPr>
          <p:cNvSpPr>
            <a:spLocks noChangeArrowheads="1"/>
          </p:cNvSpPr>
          <p:nvPr userDrawn="1"/>
        </p:nvSpPr>
        <p:spPr bwMode="auto">
          <a:xfrm>
            <a:off x="3962400" y="5995988"/>
            <a:ext cx="4429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Times New Roman" panose="02020603050405020304" pitchFamily="18" charset="0"/>
                <a:ea typeface="MS PGothic" panose="020B0600070205080204" pitchFamily="34" charset="-128"/>
              </a:defRPr>
            </a:lvl1pPr>
            <a:lvl2pPr marL="742950" indent="-285750">
              <a:defRPr sz="2000">
                <a:solidFill>
                  <a:schemeClr val="tx1"/>
                </a:solidFill>
                <a:latin typeface="Times New Roman" panose="02020603050405020304" pitchFamily="18" charset="0"/>
                <a:ea typeface="MS PGothic" panose="020B0600070205080204" pitchFamily="34" charset="-128"/>
              </a:defRPr>
            </a:lvl2pPr>
            <a:lvl3pPr marL="1143000" indent="-228600">
              <a:defRPr sz="2000">
                <a:solidFill>
                  <a:schemeClr val="tx1"/>
                </a:solidFill>
                <a:latin typeface="Times New Roman" panose="02020603050405020304" pitchFamily="18" charset="0"/>
                <a:ea typeface="MS PGothic" panose="020B0600070205080204" pitchFamily="34" charset="-128"/>
              </a:defRPr>
            </a:lvl3pPr>
            <a:lvl4pPr marL="1600200" indent="-228600">
              <a:defRPr sz="2000">
                <a:solidFill>
                  <a:schemeClr val="tx1"/>
                </a:solidFill>
                <a:latin typeface="Times New Roman" panose="02020603050405020304" pitchFamily="18" charset="0"/>
                <a:ea typeface="MS PGothic" panose="020B0600070205080204" pitchFamily="34" charset="-128"/>
              </a:defRPr>
            </a:lvl4pPr>
            <a:lvl5pPr marL="2057400" indent="-228600">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9pPr>
          </a:lstStyle>
          <a:p>
            <a:pPr>
              <a:defRPr/>
            </a:pPr>
            <a:r>
              <a:rPr lang="en-US" altLang="en-US" sz="1400">
                <a:solidFill>
                  <a:schemeClr val="accent1"/>
                </a:solidFill>
              </a:rPr>
              <a:t>POPULATION REFERENCE BUREAU | www.prb.org</a:t>
            </a:r>
          </a:p>
        </p:txBody>
      </p:sp>
      <p:sp>
        <p:nvSpPr>
          <p:cNvPr id="77910" name="Rectangle 86"/>
          <p:cNvSpPr>
            <a:spLocks noGrp="1" noChangeArrowheads="1"/>
          </p:cNvSpPr>
          <p:nvPr>
            <p:ph type="subTitle" sz="quarter" idx="1"/>
          </p:nvPr>
        </p:nvSpPr>
        <p:spPr>
          <a:xfrm>
            <a:off x="838200" y="3886200"/>
            <a:ext cx="7552848" cy="879212"/>
          </a:xfrm>
        </p:spPr>
        <p:txBody>
          <a:bodyPr/>
          <a:lstStyle>
            <a:lvl1pPr marL="0" indent="0">
              <a:buFont typeface="Wingdings" pitchFamily="2" charset="2"/>
              <a:buNone/>
              <a:defRPr sz="6200" b="1" spc="300">
                <a:solidFill>
                  <a:schemeClr val="accent5"/>
                </a:solidFill>
                <a:latin typeface="+mj-lt"/>
              </a:defRPr>
            </a:lvl1pPr>
          </a:lstStyle>
          <a:p>
            <a:pPr lvl="0"/>
            <a:r>
              <a:rPr lang="en-US" noProof="0"/>
              <a:t>Click to edit Master subtitle style</a:t>
            </a:r>
            <a:endParaRPr lang="en-US" noProof="0" dirty="0"/>
          </a:p>
        </p:txBody>
      </p:sp>
      <p:sp>
        <p:nvSpPr>
          <p:cNvPr id="8" name="Text Placeholder 7"/>
          <p:cNvSpPr>
            <a:spLocks noGrp="1"/>
          </p:cNvSpPr>
          <p:nvPr>
            <p:ph type="body" sz="quarter" idx="10"/>
          </p:nvPr>
        </p:nvSpPr>
        <p:spPr>
          <a:xfrm>
            <a:off x="838200" y="5412430"/>
            <a:ext cx="4724400" cy="457200"/>
          </a:xfrm>
        </p:spPr>
        <p:txBody>
          <a:bodyPr/>
          <a:lstStyle>
            <a:lvl1pPr marL="0" indent="0" algn="l">
              <a:buNone/>
              <a:defRPr sz="2400" b="0">
                <a:solidFill>
                  <a:srgbClr val="FFFFFF"/>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9" name="Text Placeholder 7"/>
          <p:cNvSpPr>
            <a:spLocks noGrp="1"/>
          </p:cNvSpPr>
          <p:nvPr>
            <p:ph type="body" sz="quarter" idx="11"/>
          </p:nvPr>
        </p:nvSpPr>
        <p:spPr>
          <a:xfrm>
            <a:off x="838200" y="5996408"/>
            <a:ext cx="3048000" cy="371515"/>
          </a:xfrm>
        </p:spPr>
        <p:txBody>
          <a:bodyPr/>
          <a:lstStyle>
            <a:lvl1pPr marL="0" indent="0" algn="l">
              <a:buNone/>
              <a:defRPr sz="1600" b="1" baseline="0">
                <a:solidFill>
                  <a:srgbClr val="FFFFFF"/>
                </a:solidFill>
                <a:latin typeface="Arial" panose="020B0604020202020204" pitchFamily="34" charset="0"/>
                <a:cs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841249040"/>
      </p:ext>
    </p:extLst>
  </p:cSld>
  <p:clrMapOvr>
    <a:overrideClrMapping bg1="dk2" tx1="lt1" bg2="dk1"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solidFill>
          <a:schemeClr val="tx1"/>
        </a:solidFill>
        <a:effectLst/>
      </p:bgPr>
    </p:bg>
    <p:spTree>
      <p:nvGrpSpPr>
        <p:cNvPr id="1" name=""/>
        <p:cNvGrpSpPr/>
        <p:nvPr/>
      </p:nvGrpSpPr>
      <p:grpSpPr>
        <a:xfrm>
          <a:off x="0" y="0"/>
          <a:ext cx="0" cy="0"/>
          <a:chOff x="0" y="0"/>
          <a:chExt cx="0" cy="0"/>
        </a:xfrm>
      </p:grpSpPr>
      <p:pic>
        <p:nvPicPr>
          <p:cNvPr id="4" name="Picture 7"/>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85"/>
          <p:cNvSpPr>
            <a:spLocks noGrp="1" noChangeArrowheads="1"/>
          </p:cNvSpPr>
          <p:nvPr>
            <p:ph type="ctrTitle" sz="quarter"/>
          </p:nvPr>
        </p:nvSpPr>
        <p:spPr>
          <a:xfrm>
            <a:off x="685800" y="2098675"/>
            <a:ext cx="6248400" cy="1447800"/>
          </a:xfrm>
        </p:spPr>
        <p:txBody>
          <a:bodyPr anchor="b"/>
          <a:lstStyle>
            <a:lvl1pPr>
              <a:defRPr/>
            </a:lvl1pPr>
          </a:lstStyle>
          <a:p>
            <a:r>
              <a:rPr lang="en-US"/>
              <a:t>Click to edit Master title style</a:t>
            </a:r>
          </a:p>
        </p:txBody>
      </p:sp>
      <p:sp>
        <p:nvSpPr>
          <p:cNvPr id="8" name="Rectangle 86"/>
          <p:cNvSpPr>
            <a:spLocks noGrp="1" noChangeArrowheads="1"/>
          </p:cNvSpPr>
          <p:nvPr>
            <p:ph type="subTitle" sz="quarter" idx="1"/>
          </p:nvPr>
        </p:nvSpPr>
        <p:spPr>
          <a:xfrm>
            <a:off x="685800" y="3775075"/>
            <a:ext cx="6248400" cy="1101725"/>
          </a:xfrm>
        </p:spPr>
        <p:txBody>
          <a:bodyPr/>
          <a:lstStyle>
            <a:lvl1pPr marL="0" indent="0">
              <a:buFont typeface="Wingdings" charset="2"/>
              <a:buNone/>
              <a:defRPr>
                <a:solidFill>
                  <a:srgbClr val="000000"/>
                </a:solidFill>
              </a:defRPr>
            </a:lvl1pPr>
          </a:lstStyle>
          <a:p>
            <a:r>
              <a:rPr lang="en-US"/>
              <a:t>Click to edit Master subtitle style</a:t>
            </a:r>
          </a:p>
        </p:txBody>
      </p:sp>
    </p:spTree>
    <p:extLst>
      <p:ext uri="{BB962C8B-B14F-4D97-AF65-F5344CB8AC3E}">
        <p14:creationId xmlns:p14="http://schemas.microsoft.com/office/powerpoint/2010/main" val="1749291514"/>
      </p:ext>
    </p:extLst>
  </p:cSld>
  <p:clrMapOvr>
    <a:overrideClrMapping bg1="dk2" tx1="lt1" bg2="dk1"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Quote Layout-no photo">
    <p:spTree>
      <p:nvGrpSpPr>
        <p:cNvPr id="1" name=""/>
        <p:cNvGrpSpPr/>
        <p:nvPr/>
      </p:nvGrpSpPr>
      <p:grpSpPr>
        <a:xfrm>
          <a:off x="0" y="0"/>
          <a:ext cx="0" cy="0"/>
          <a:chOff x="0" y="0"/>
          <a:chExt cx="0" cy="0"/>
        </a:xfrm>
      </p:grpSpPr>
      <p:pic>
        <p:nvPicPr>
          <p:cNvPr id="3" name="Picture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8" descr="PRB_LOGO_PowerPoint.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854950" y="6153150"/>
            <a:ext cx="950913" cy="457200"/>
          </a:xfrm>
          <a:prstGeom prst="rect">
            <a:avLst/>
          </a:prstGeom>
          <a:noFill/>
          <a:ln>
            <a:noFill/>
          </a:ln>
          <a:extLst>
            <a:ext uri="{909E8E84-426E-40DD-AFC4-6F175D3DCCD1}">
              <a14:hiddenFill xmlns:a14="http://schemas.microsoft.com/office/drawing/2010/main">
                <a:solidFill>
                  <a:srgbClr val="FFFFFF">
                    <a:alpha val="36862"/>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7"/>
          <p:cNvSpPr>
            <a:spLocks noGrp="1"/>
          </p:cNvSpPr>
          <p:nvPr>
            <p:ph type="body" sz="quarter" idx="10"/>
          </p:nvPr>
        </p:nvSpPr>
        <p:spPr>
          <a:xfrm>
            <a:off x="914400" y="838200"/>
            <a:ext cx="7315200" cy="3505200"/>
          </a:xfrm>
        </p:spPr>
        <p:txBody>
          <a:bodyPr/>
          <a:lstStyle>
            <a:lvl1pPr marL="0" indent="0" algn="ctr">
              <a:buNone/>
              <a:defRPr sz="3600">
                <a:solidFill>
                  <a:srgbClr val="FFFFFF"/>
                </a:solidFill>
                <a:latin typeface="Arial Black" panose="020B0A04020102020204" pitchFamily="34" charset="0"/>
              </a:defRPr>
            </a:lvl1pPr>
          </a:lstStyle>
          <a:p>
            <a:pPr lvl="0"/>
            <a:r>
              <a:rPr lang="en-US"/>
              <a:t>Click to edit Master text styles</a:t>
            </a:r>
          </a:p>
        </p:txBody>
      </p:sp>
    </p:spTree>
    <p:extLst>
      <p:ext uri="{BB962C8B-B14F-4D97-AF65-F5344CB8AC3E}">
        <p14:creationId xmlns:p14="http://schemas.microsoft.com/office/powerpoint/2010/main" val="97266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asic">
    <p:spTree>
      <p:nvGrpSpPr>
        <p:cNvPr id="1" name=""/>
        <p:cNvGrpSpPr/>
        <p:nvPr/>
      </p:nvGrpSpPr>
      <p:grpSpPr>
        <a:xfrm>
          <a:off x="0" y="0"/>
          <a:ext cx="0" cy="0"/>
          <a:chOff x="0" y="0"/>
          <a:chExt cx="0" cy="0"/>
        </a:xfrm>
      </p:grpSpPr>
      <p:sp>
        <p:nvSpPr>
          <p:cNvPr id="2" name="Title 1"/>
          <p:cNvSpPr>
            <a:spLocks noGrp="1"/>
          </p:cNvSpPr>
          <p:nvPr>
            <p:ph type="title"/>
          </p:nvPr>
        </p:nvSpPr>
        <p:spPr>
          <a:xfrm>
            <a:off x="911470" y="533400"/>
            <a:ext cx="7764970" cy="685800"/>
          </a:xfrm>
        </p:spPr>
        <p:txBody>
          <a:bodyPr/>
          <a:lstStyle>
            <a:lvl1pPr>
              <a:defRPr sz="3600">
                <a:solidFill>
                  <a:srgbClr val="265E9E"/>
                </a:solidFill>
              </a:defRPr>
            </a:lvl1pPr>
          </a:lstStyle>
          <a:p>
            <a:r>
              <a:rPr lang="en-US"/>
              <a:t>Click to edit Master title style</a:t>
            </a:r>
            <a:endParaRPr lang="en-US" dirty="0"/>
          </a:p>
        </p:txBody>
      </p:sp>
      <p:sp>
        <p:nvSpPr>
          <p:cNvPr id="5" name="Text Placeholder 4"/>
          <p:cNvSpPr>
            <a:spLocks noGrp="1"/>
          </p:cNvSpPr>
          <p:nvPr>
            <p:ph type="body" sz="quarter" idx="10"/>
          </p:nvPr>
        </p:nvSpPr>
        <p:spPr>
          <a:xfrm>
            <a:off x="911225" y="1600200"/>
            <a:ext cx="7765231" cy="4572000"/>
          </a:xfrm>
        </p:spPr>
        <p:txBody>
          <a:bodyPr/>
          <a:lstStyle>
            <a:lvl1pPr>
              <a:buClr>
                <a:srgbClr val="D6492A"/>
              </a:buClr>
              <a:defRPr>
                <a:solidFill>
                  <a:srgbClr val="000000"/>
                </a:solidFill>
              </a:defRPr>
            </a:lvl1pPr>
          </a:lstStyle>
          <a:p>
            <a:pPr lvl="0"/>
            <a:r>
              <a:rPr lang="en-US" dirty="0"/>
              <a:t>Click to edit Master text styles</a:t>
            </a:r>
          </a:p>
        </p:txBody>
      </p:sp>
    </p:spTree>
    <p:extLst>
      <p:ext uri="{BB962C8B-B14F-4D97-AF65-F5344CB8AC3E}">
        <p14:creationId xmlns:p14="http://schemas.microsoft.com/office/powerpoint/2010/main" val="11687753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w Example Layout">
    <p:spTree>
      <p:nvGrpSpPr>
        <p:cNvPr id="1" name=""/>
        <p:cNvGrpSpPr/>
        <p:nvPr/>
      </p:nvGrpSpPr>
      <p:grpSpPr>
        <a:xfrm>
          <a:off x="0" y="0"/>
          <a:ext cx="0" cy="0"/>
          <a:chOff x="0" y="0"/>
          <a:chExt cx="0" cy="0"/>
        </a:xfrm>
      </p:grpSpPr>
      <p:sp>
        <p:nvSpPr>
          <p:cNvPr id="6" name="Rectangle 7">
            <a:extLst>
              <a:ext uri="{FF2B5EF4-FFF2-40B4-BE49-F238E27FC236}">
                <a16:creationId xmlns:a16="http://schemas.microsoft.com/office/drawing/2014/main" xmlns="" id="{AB827DEC-2633-4259-98F0-9A2EB7E459DC}"/>
              </a:ext>
            </a:extLst>
          </p:cNvPr>
          <p:cNvSpPr>
            <a:spLocks noChangeArrowheads="1"/>
          </p:cNvSpPr>
          <p:nvPr userDrawn="1"/>
        </p:nvSpPr>
        <p:spPr bwMode="auto">
          <a:xfrm>
            <a:off x="931863" y="3886200"/>
            <a:ext cx="7297737" cy="2271713"/>
          </a:xfrm>
          <a:prstGeom prst="rect">
            <a:avLst/>
          </a:prstGeom>
          <a:noFill/>
          <a:ln w="9525">
            <a:solidFill>
              <a:srgbClr val="717073"/>
            </a:solidFill>
            <a:round/>
            <a:headEnd/>
            <a:tailEnd/>
          </a:ln>
          <a:extLst>
            <a:ext uri="{909E8E84-426E-40DD-AFC4-6F175D3DCCD1}">
              <a14:hiddenFill xmlns:a14="http://schemas.microsoft.com/office/drawing/2010/main">
                <a:solidFill>
                  <a:srgbClr val="FFFFFF"/>
                </a:solidFill>
              </a14:hiddenFill>
            </a:ext>
          </a:extLst>
        </p:spPr>
        <p:txBody>
          <a:bodyPr/>
          <a:lstStyle>
            <a:lvl1pPr>
              <a:defRPr sz="2000">
                <a:solidFill>
                  <a:schemeClr val="tx1"/>
                </a:solidFill>
                <a:latin typeface="Times New Roman" panose="02020603050405020304" pitchFamily="18" charset="0"/>
                <a:ea typeface="MS PGothic" panose="020B0600070205080204" pitchFamily="34" charset="-128"/>
              </a:defRPr>
            </a:lvl1pPr>
            <a:lvl2pPr marL="742950" indent="-285750">
              <a:defRPr sz="2000">
                <a:solidFill>
                  <a:schemeClr val="tx1"/>
                </a:solidFill>
                <a:latin typeface="Times New Roman" panose="02020603050405020304" pitchFamily="18" charset="0"/>
                <a:ea typeface="MS PGothic" panose="020B0600070205080204" pitchFamily="34" charset="-128"/>
              </a:defRPr>
            </a:lvl2pPr>
            <a:lvl3pPr marL="1143000" indent="-228600">
              <a:defRPr sz="2000">
                <a:solidFill>
                  <a:schemeClr val="tx1"/>
                </a:solidFill>
                <a:latin typeface="Times New Roman" panose="02020603050405020304" pitchFamily="18" charset="0"/>
                <a:ea typeface="MS PGothic" panose="020B0600070205080204" pitchFamily="34" charset="-128"/>
              </a:defRPr>
            </a:lvl3pPr>
            <a:lvl4pPr marL="1600200" indent="-228600">
              <a:defRPr sz="2000">
                <a:solidFill>
                  <a:schemeClr val="tx1"/>
                </a:solidFill>
                <a:latin typeface="Times New Roman" panose="02020603050405020304" pitchFamily="18" charset="0"/>
                <a:ea typeface="MS PGothic" panose="020B0600070205080204" pitchFamily="34" charset="-128"/>
              </a:defRPr>
            </a:lvl4pPr>
            <a:lvl5pPr marL="2057400" indent="-228600">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9pPr>
          </a:lstStyle>
          <a:p>
            <a:pPr>
              <a:defRPr/>
            </a:pPr>
            <a:endParaRPr lang="en-US" altLang="en-US" sz="2400">
              <a:latin typeface="Arial" panose="020B0604020202020204" pitchFamily="34" charset="0"/>
            </a:endParaRPr>
          </a:p>
        </p:txBody>
      </p:sp>
      <p:sp>
        <p:nvSpPr>
          <p:cNvPr id="10" name="Title 9"/>
          <p:cNvSpPr>
            <a:spLocks noGrp="1"/>
          </p:cNvSpPr>
          <p:nvPr>
            <p:ph type="title"/>
          </p:nvPr>
        </p:nvSpPr>
        <p:spPr>
          <a:xfrm>
            <a:off x="911471" y="533400"/>
            <a:ext cx="3889130" cy="685800"/>
          </a:xfrm>
        </p:spPr>
        <p:txBody>
          <a:bodyPr/>
          <a:lstStyle/>
          <a:p>
            <a:r>
              <a:rPr lang="en-US"/>
              <a:t>Click to edit Master title style</a:t>
            </a:r>
            <a:endParaRPr lang="en-US" dirty="0"/>
          </a:p>
        </p:txBody>
      </p:sp>
      <p:sp>
        <p:nvSpPr>
          <p:cNvPr id="12" name="Text Placeholder 11"/>
          <p:cNvSpPr>
            <a:spLocks noGrp="1"/>
          </p:cNvSpPr>
          <p:nvPr>
            <p:ph type="body" sz="quarter" idx="10"/>
          </p:nvPr>
        </p:nvSpPr>
        <p:spPr>
          <a:xfrm>
            <a:off x="911225" y="1600200"/>
            <a:ext cx="7318375" cy="1600200"/>
          </a:xfrm>
        </p:spPr>
        <p:txBody>
          <a:bodyPr/>
          <a:lstStyle/>
          <a:p>
            <a:pPr lvl="0"/>
            <a:r>
              <a:rPr lang="en-US"/>
              <a:t>Click to edit Master text styles</a:t>
            </a:r>
          </a:p>
          <a:p>
            <a:pPr lvl="1"/>
            <a:r>
              <a:rPr lang="en-US"/>
              <a:t>Second level</a:t>
            </a:r>
          </a:p>
          <a:p>
            <a:pPr lvl="2"/>
            <a:r>
              <a:rPr lang="en-US"/>
              <a:t>Third level</a:t>
            </a:r>
          </a:p>
        </p:txBody>
      </p:sp>
      <p:sp>
        <p:nvSpPr>
          <p:cNvPr id="14" name="Text Placeholder 13"/>
          <p:cNvSpPr>
            <a:spLocks noGrp="1"/>
          </p:cNvSpPr>
          <p:nvPr>
            <p:ph type="body" sz="quarter" idx="11"/>
          </p:nvPr>
        </p:nvSpPr>
        <p:spPr>
          <a:xfrm>
            <a:off x="1066800" y="4019491"/>
            <a:ext cx="7010400" cy="2000310"/>
          </a:xfrm>
        </p:spPr>
        <p:txBody>
          <a:bodyPr/>
          <a:lstStyle>
            <a:lvl1pPr marL="0" indent="0">
              <a:buNone/>
              <a:defRPr sz="2400"/>
            </a:lvl1pPr>
          </a:lstStyle>
          <a:p>
            <a:pPr lvl="0"/>
            <a:r>
              <a:rPr lang="en-US"/>
              <a:t>Click to edit Master text styles</a:t>
            </a:r>
          </a:p>
        </p:txBody>
      </p:sp>
      <p:sp>
        <p:nvSpPr>
          <p:cNvPr id="7" name="Text Placeholder 13"/>
          <p:cNvSpPr>
            <a:spLocks noGrp="1"/>
          </p:cNvSpPr>
          <p:nvPr>
            <p:ph type="body" sz="quarter" idx="12"/>
          </p:nvPr>
        </p:nvSpPr>
        <p:spPr>
          <a:xfrm>
            <a:off x="1066800" y="3454081"/>
            <a:ext cx="1981200" cy="365474"/>
          </a:xfrm>
        </p:spPr>
        <p:txBody>
          <a:bodyPr/>
          <a:lstStyle>
            <a:lvl1pPr marL="0" indent="0">
              <a:buNone/>
              <a:defRPr sz="2000" b="1" spc="300"/>
            </a:lvl1pPr>
          </a:lstStyle>
          <a:p>
            <a:pPr lvl="0"/>
            <a:r>
              <a:rPr lang="en-US"/>
              <a:t>Click to edit Master text styles</a:t>
            </a:r>
          </a:p>
        </p:txBody>
      </p:sp>
    </p:spTree>
    <p:extLst>
      <p:ext uri="{BB962C8B-B14F-4D97-AF65-F5344CB8AC3E}">
        <p14:creationId xmlns:p14="http://schemas.microsoft.com/office/powerpoint/2010/main" val="27820662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s Layout">
    <p:spTree>
      <p:nvGrpSpPr>
        <p:cNvPr id="1" name=""/>
        <p:cNvGrpSpPr/>
        <p:nvPr/>
      </p:nvGrpSpPr>
      <p:grpSpPr>
        <a:xfrm>
          <a:off x="0" y="0"/>
          <a:ext cx="0" cy="0"/>
          <a:chOff x="0" y="0"/>
          <a:chExt cx="0" cy="0"/>
        </a:xfrm>
      </p:grpSpPr>
      <p:sp>
        <p:nvSpPr>
          <p:cNvPr id="5" name="Title 3"/>
          <p:cNvSpPr>
            <a:spLocks noGrp="1"/>
          </p:cNvSpPr>
          <p:nvPr>
            <p:ph type="title"/>
          </p:nvPr>
        </p:nvSpPr>
        <p:spPr>
          <a:xfrm>
            <a:off x="911471" y="533400"/>
            <a:ext cx="3965330" cy="685800"/>
          </a:xfrm>
        </p:spPr>
        <p:txBody>
          <a:bodyPr/>
          <a:lstStyle>
            <a:lvl1pPr>
              <a:defRPr baseline="0"/>
            </a:lvl1pPr>
          </a:lstStyle>
          <a:p>
            <a:r>
              <a:rPr lang="en-US"/>
              <a:t>Click to edit Master title style</a:t>
            </a:r>
            <a:endParaRPr lang="en-US" dirty="0"/>
          </a:p>
        </p:txBody>
      </p:sp>
      <p:sp>
        <p:nvSpPr>
          <p:cNvPr id="11" name="Content Placeholder 2"/>
          <p:cNvSpPr>
            <a:spLocks noGrp="1"/>
          </p:cNvSpPr>
          <p:nvPr>
            <p:ph idx="10"/>
          </p:nvPr>
        </p:nvSpPr>
        <p:spPr>
          <a:xfrm>
            <a:off x="923941" y="1600200"/>
            <a:ext cx="3648060" cy="4724400"/>
          </a:xfrm>
        </p:spPr>
        <p:txBody>
          <a:bodyPr/>
          <a:lstStyle>
            <a:lvl1pPr marL="0" indent="0">
              <a:buNone/>
              <a:defRPr b="1" baseline="0">
                <a:solidFill>
                  <a:srgbClr val="265E9E"/>
                </a:solidFill>
              </a:defRPr>
            </a:lvl1pPr>
            <a:lvl2pPr marL="742950" marR="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sz="32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noProof="0" dirty="0"/>
          </a:p>
        </p:txBody>
      </p:sp>
      <p:sp>
        <p:nvSpPr>
          <p:cNvPr id="12" name="Content Placeholder 2"/>
          <p:cNvSpPr>
            <a:spLocks noGrp="1"/>
          </p:cNvSpPr>
          <p:nvPr>
            <p:ph idx="11"/>
          </p:nvPr>
        </p:nvSpPr>
        <p:spPr>
          <a:xfrm>
            <a:off x="4572001" y="1600200"/>
            <a:ext cx="3648060" cy="4724400"/>
          </a:xfrm>
        </p:spPr>
        <p:txBody>
          <a:bodyPr/>
          <a:lstStyle>
            <a:lvl1pPr marL="0" indent="0">
              <a:buNone/>
              <a:defRPr b="1" baseline="0">
                <a:solidFill>
                  <a:srgbClr val="265E9E"/>
                </a:solidFill>
              </a:defRPr>
            </a:lvl1pPr>
            <a:lvl2pPr marL="742950" marR="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sz="32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noProof="0" dirty="0"/>
          </a:p>
        </p:txBody>
      </p:sp>
    </p:spTree>
    <p:extLst>
      <p:ext uri="{BB962C8B-B14F-4D97-AF65-F5344CB8AC3E}">
        <p14:creationId xmlns:p14="http://schemas.microsoft.com/office/powerpoint/2010/main" val="33008937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to Layou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D9EE256E-2E5E-4995-AEB7-D8DA79CDD40A}"/>
              </a:ext>
            </a:extLst>
          </p:cNvPr>
          <p:cNvSpPr>
            <a:spLocks noChangeArrowheads="1"/>
          </p:cNvSpPr>
          <p:nvPr userDrawn="1"/>
        </p:nvSpPr>
        <p:spPr bwMode="auto">
          <a:xfrm>
            <a:off x="911225" y="1355725"/>
            <a:ext cx="5181600" cy="2574925"/>
          </a:xfrm>
          <a:prstGeom prst="rect">
            <a:avLst/>
          </a:prstGeom>
          <a:solidFill>
            <a:schemeClr val="accent1">
              <a:alpha val="8196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000">
                <a:solidFill>
                  <a:schemeClr val="tx1"/>
                </a:solidFill>
                <a:latin typeface="Times New Roman" panose="02020603050405020304" pitchFamily="18" charset="0"/>
                <a:ea typeface="MS PGothic" panose="020B0600070205080204" pitchFamily="34" charset="-128"/>
              </a:defRPr>
            </a:lvl1pPr>
            <a:lvl2pPr marL="742950" indent="-285750">
              <a:defRPr sz="2000">
                <a:solidFill>
                  <a:schemeClr val="tx1"/>
                </a:solidFill>
                <a:latin typeface="Times New Roman" panose="02020603050405020304" pitchFamily="18" charset="0"/>
                <a:ea typeface="MS PGothic" panose="020B0600070205080204" pitchFamily="34" charset="-128"/>
              </a:defRPr>
            </a:lvl2pPr>
            <a:lvl3pPr marL="1143000" indent="-228600">
              <a:defRPr sz="2000">
                <a:solidFill>
                  <a:schemeClr val="tx1"/>
                </a:solidFill>
                <a:latin typeface="Times New Roman" panose="02020603050405020304" pitchFamily="18" charset="0"/>
                <a:ea typeface="MS PGothic" panose="020B0600070205080204" pitchFamily="34" charset="-128"/>
              </a:defRPr>
            </a:lvl3pPr>
            <a:lvl4pPr marL="1600200" indent="-228600">
              <a:defRPr sz="2000">
                <a:solidFill>
                  <a:schemeClr val="tx1"/>
                </a:solidFill>
                <a:latin typeface="Times New Roman" panose="02020603050405020304" pitchFamily="18" charset="0"/>
                <a:ea typeface="MS PGothic" panose="020B0600070205080204" pitchFamily="34" charset="-128"/>
              </a:defRPr>
            </a:lvl4pPr>
            <a:lvl5pPr marL="2057400" indent="-228600">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9pPr>
          </a:lstStyle>
          <a:p>
            <a:pPr algn="ctr">
              <a:defRPr/>
            </a:pPr>
            <a:endParaRPr lang="en-US" altLang="en-US" sz="2400">
              <a:latin typeface="Arial" panose="020B0604020202020204" pitchFamily="34" charset="0"/>
            </a:endParaRPr>
          </a:p>
        </p:txBody>
      </p:sp>
      <p:sp>
        <p:nvSpPr>
          <p:cNvPr id="14" name="Picture Placeholder 13"/>
          <p:cNvSpPr>
            <a:spLocks noGrp="1"/>
          </p:cNvSpPr>
          <p:nvPr>
            <p:ph type="pic" sz="quarter" idx="12"/>
          </p:nvPr>
        </p:nvSpPr>
        <p:spPr>
          <a:xfrm>
            <a:off x="911225" y="1355725"/>
            <a:ext cx="7318375" cy="4816475"/>
          </a:xfrm>
        </p:spPr>
        <p:txBody>
          <a:bodyPr anchor="b"/>
          <a:lstStyle>
            <a:lvl1pPr marL="0" indent="0" algn="ctr">
              <a:buNone/>
              <a:defRPr/>
            </a:lvl1pPr>
          </a:lstStyle>
          <a:p>
            <a:pPr lvl="0"/>
            <a:r>
              <a:rPr lang="en-US" noProof="0"/>
              <a:t>Drag picture to placeholder or click icon to add</a:t>
            </a:r>
            <a:endParaRPr lang="en-US" noProof="0" dirty="0"/>
          </a:p>
        </p:txBody>
      </p:sp>
      <p:sp>
        <p:nvSpPr>
          <p:cNvPr id="2" name="Title 1"/>
          <p:cNvSpPr>
            <a:spLocks noGrp="1"/>
          </p:cNvSpPr>
          <p:nvPr>
            <p:ph type="title"/>
          </p:nvPr>
        </p:nvSpPr>
        <p:spPr/>
        <p:txBody>
          <a:bodyPr/>
          <a:lstStyle/>
          <a:p>
            <a:r>
              <a:rPr lang="en-US"/>
              <a:t>Click to edit Master title style</a:t>
            </a:r>
            <a:endParaRPr lang="en-US" dirty="0"/>
          </a:p>
        </p:txBody>
      </p:sp>
      <p:sp>
        <p:nvSpPr>
          <p:cNvPr id="19" name="Content Placeholder 18"/>
          <p:cNvSpPr>
            <a:spLocks noGrp="1"/>
          </p:cNvSpPr>
          <p:nvPr>
            <p:ph sz="quarter" idx="13"/>
          </p:nvPr>
        </p:nvSpPr>
        <p:spPr>
          <a:xfrm>
            <a:off x="911225" y="1355725"/>
            <a:ext cx="4727575" cy="2225675"/>
          </a:xfrm>
          <a:solidFill>
            <a:schemeClr val="accent1">
              <a:alpha val="82000"/>
            </a:schemeClr>
          </a:solidFill>
        </p:spPr>
        <p:txBody>
          <a:bodyPr anchor="b"/>
          <a:lstStyle>
            <a:lvl1pPr marL="0" indent="0" algn="ctr">
              <a:buNone/>
              <a:defRPr>
                <a:solidFill>
                  <a:srgbClr val="FFFFFF"/>
                </a:solidFill>
              </a:defRPr>
            </a:lvl1pPr>
          </a:lstStyle>
          <a:p>
            <a:pPr lvl="0"/>
            <a:r>
              <a:rPr lang="en-US"/>
              <a:t>Click to edit Master text styles</a:t>
            </a:r>
          </a:p>
        </p:txBody>
      </p:sp>
      <p:sp>
        <p:nvSpPr>
          <p:cNvPr id="7" name="Text Placeholder 6"/>
          <p:cNvSpPr>
            <a:spLocks noGrp="1"/>
          </p:cNvSpPr>
          <p:nvPr>
            <p:ph type="body" sz="quarter" idx="10"/>
          </p:nvPr>
        </p:nvSpPr>
        <p:spPr>
          <a:xfrm>
            <a:off x="1066800" y="1524000"/>
            <a:ext cx="4419600" cy="533400"/>
          </a:xfrm>
        </p:spPr>
        <p:txBody>
          <a:bodyPr/>
          <a:lstStyle>
            <a:lvl1pPr marL="0" indent="0">
              <a:buFont typeface="Arial" panose="020B0604020202020204" pitchFamily="34" charset="0"/>
              <a:buNone/>
              <a:defRPr b="1">
                <a:solidFill>
                  <a:srgbClr val="265E9E"/>
                </a:solidFill>
              </a:defRPr>
            </a:lvl1pPr>
            <a:lvl2pPr marL="457200" indent="0">
              <a:buNone/>
              <a:defRPr b="1">
                <a:solidFill>
                  <a:srgbClr val="265E9E"/>
                </a:solidFill>
              </a:defRPr>
            </a:lvl2pPr>
            <a:lvl3pPr marL="914400" indent="0">
              <a:buNone/>
              <a:defRPr b="1">
                <a:solidFill>
                  <a:srgbClr val="265E9E"/>
                </a:solidFill>
              </a:defRPr>
            </a:lvl3pPr>
            <a:lvl4pPr marL="1371600" indent="0">
              <a:buNone/>
              <a:defRPr b="1">
                <a:solidFill>
                  <a:srgbClr val="265E9E"/>
                </a:solidFill>
              </a:defRPr>
            </a:lvl4pPr>
            <a:lvl5pPr marL="1828800" indent="0">
              <a:buNone/>
              <a:defRPr b="1">
                <a:solidFill>
                  <a:srgbClr val="265E9E"/>
                </a:solidFill>
              </a:defRPr>
            </a:lvl5pPr>
          </a:lstStyle>
          <a:p>
            <a:pPr lvl="0"/>
            <a:r>
              <a:rPr lang="en-US"/>
              <a:t>Click to edit Master text styles</a:t>
            </a:r>
          </a:p>
        </p:txBody>
      </p:sp>
      <p:sp>
        <p:nvSpPr>
          <p:cNvPr id="11" name="Text Placeholder 10"/>
          <p:cNvSpPr>
            <a:spLocks noGrp="1"/>
          </p:cNvSpPr>
          <p:nvPr>
            <p:ph type="body" sz="quarter" idx="11"/>
          </p:nvPr>
        </p:nvSpPr>
        <p:spPr>
          <a:xfrm>
            <a:off x="1066800" y="2073442"/>
            <a:ext cx="4419600" cy="1355558"/>
          </a:xfrm>
        </p:spPr>
        <p:txBody>
          <a:bodyPr/>
          <a:lstStyle>
            <a:lvl1pPr>
              <a:defRPr sz="2000"/>
            </a:lvl1pPr>
          </a:lstStyle>
          <a:p>
            <a:pPr lvl="0"/>
            <a:r>
              <a:rPr lang="en-US"/>
              <a:t>Click to edit Master text styles</a:t>
            </a:r>
          </a:p>
        </p:txBody>
      </p:sp>
    </p:spTree>
    <p:extLst>
      <p:ext uri="{BB962C8B-B14F-4D97-AF65-F5344CB8AC3E}">
        <p14:creationId xmlns:p14="http://schemas.microsoft.com/office/powerpoint/2010/main" val="39270456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hoto Layout-2">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F5648F8D-14B2-4356-BA58-66F9BFD6AFBB}"/>
              </a:ext>
            </a:extLst>
          </p:cNvPr>
          <p:cNvSpPr>
            <a:spLocks noChangeArrowheads="1"/>
          </p:cNvSpPr>
          <p:nvPr userDrawn="1"/>
        </p:nvSpPr>
        <p:spPr bwMode="auto">
          <a:xfrm>
            <a:off x="911225" y="1355725"/>
            <a:ext cx="5181600" cy="2574925"/>
          </a:xfrm>
          <a:prstGeom prst="rect">
            <a:avLst/>
          </a:prstGeom>
          <a:solidFill>
            <a:schemeClr val="accent1">
              <a:alpha val="8196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000">
                <a:solidFill>
                  <a:schemeClr val="tx1"/>
                </a:solidFill>
                <a:latin typeface="Times New Roman" panose="02020603050405020304" pitchFamily="18" charset="0"/>
                <a:ea typeface="MS PGothic" panose="020B0600070205080204" pitchFamily="34" charset="-128"/>
              </a:defRPr>
            </a:lvl1pPr>
            <a:lvl2pPr marL="742950" indent="-285750">
              <a:defRPr sz="2000">
                <a:solidFill>
                  <a:schemeClr val="tx1"/>
                </a:solidFill>
                <a:latin typeface="Times New Roman" panose="02020603050405020304" pitchFamily="18" charset="0"/>
                <a:ea typeface="MS PGothic" panose="020B0600070205080204" pitchFamily="34" charset="-128"/>
              </a:defRPr>
            </a:lvl2pPr>
            <a:lvl3pPr marL="1143000" indent="-228600">
              <a:defRPr sz="2000">
                <a:solidFill>
                  <a:schemeClr val="tx1"/>
                </a:solidFill>
                <a:latin typeface="Times New Roman" panose="02020603050405020304" pitchFamily="18" charset="0"/>
                <a:ea typeface="MS PGothic" panose="020B0600070205080204" pitchFamily="34" charset="-128"/>
              </a:defRPr>
            </a:lvl3pPr>
            <a:lvl4pPr marL="1600200" indent="-228600">
              <a:defRPr sz="2000">
                <a:solidFill>
                  <a:schemeClr val="tx1"/>
                </a:solidFill>
                <a:latin typeface="Times New Roman" panose="02020603050405020304" pitchFamily="18" charset="0"/>
                <a:ea typeface="MS PGothic" panose="020B0600070205080204" pitchFamily="34" charset="-128"/>
              </a:defRPr>
            </a:lvl4pPr>
            <a:lvl5pPr marL="2057400" indent="-228600">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9pPr>
          </a:lstStyle>
          <a:p>
            <a:pPr algn="ctr">
              <a:defRPr/>
            </a:pPr>
            <a:endParaRPr lang="en-US" altLang="en-US" sz="2400">
              <a:latin typeface="Arial" panose="020B0604020202020204" pitchFamily="34" charset="0"/>
            </a:endParaRPr>
          </a:p>
        </p:txBody>
      </p:sp>
      <p:sp>
        <p:nvSpPr>
          <p:cNvPr id="14" name="Picture Placeholder 13"/>
          <p:cNvSpPr>
            <a:spLocks noGrp="1"/>
          </p:cNvSpPr>
          <p:nvPr>
            <p:ph type="pic" sz="quarter" idx="12"/>
          </p:nvPr>
        </p:nvSpPr>
        <p:spPr>
          <a:xfrm>
            <a:off x="911225" y="1355725"/>
            <a:ext cx="7318375" cy="4816475"/>
          </a:xfrm>
        </p:spPr>
        <p:txBody>
          <a:bodyPr anchor="b"/>
          <a:lstStyle>
            <a:lvl1pPr marL="0" indent="0" algn="ctr">
              <a:buNone/>
              <a:defRPr/>
            </a:lvl1pPr>
          </a:lstStyle>
          <a:p>
            <a:pPr lvl="0"/>
            <a:r>
              <a:rPr lang="en-US" noProof="0"/>
              <a:t>Drag picture to placeholder or click icon to add</a:t>
            </a:r>
            <a:endParaRPr lang="en-US" noProof="0" dirty="0"/>
          </a:p>
        </p:txBody>
      </p:sp>
      <p:sp>
        <p:nvSpPr>
          <p:cNvPr id="2" name="Title 1"/>
          <p:cNvSpPr>
            <a:spLocks noGrp="1"/>
          </p:cNvSpPr>
          <p:nvPr>
            <p:ph type="title"/>
          </p:nvPr>
        </p:nvSpPr>
        <p:spPr/>
        <p:txBody>
          <a:bodyPr/>
          <a:lstStyle/>
          <a:p>
            <a:r>
              <a:rPr lang="en-US"/>
              <a:t>Click to edit Master title style</a:t>
            </a:r>
            <a:endParaRPr lang="en-US" dirty="0"/>
          </a:p>
        </p:txBody>
      </p:sp>
      <p:sp>
        <p:nvSpPr>
          <p:cNvPr id="19" name="Content Placeholder 18"/>
          <p:cNvSpPr>
            <a:spLocks noGrp="1"/>
          </p:cNvSpPr>
          <p:nvPr>
            <p:ph sz="quarter" idx="13"/>
          </p:nvPr>
        </p:nvSpPr>
        <p:spPr>
          <a:xfrm>
            <a:off x="911225" y="1355725"/>
            <a:ext cx="4727575" cy="2225675"/>
          </a:xfrm>
          <a:solidFill>
            <a:srgbClr val="007BC0"/>
          </a:solidFill>
        </p:spPr>
        <p:txBody>
          <a:bodyPr anchor="b"/>
          <a:lstStyle>
            <a:lvl1pPr marL="0" indent="0" algn="ctr">
              <a:buNone/>
              <a:defRPr>
                <a:solidFill>
                  <a:srgbClr val="007BC0"/>
                </a:solidFill>
              </a:defRPr>
            </a:lvl1pPr>
          </a:lstStyle>
          <a:p>
            <a:pPr lvl="0"/>
            <a:r>
              <a:rPr lang="en-US"/>
              <a:t>Click to edit Master text styles</a:t>
            </a:r>
          </a:p>
        </p:txBody>
      </p:sp>
      <p:sp>
        <p:nvSpPr>
          <p:cNvPr id="7" name="Text Placeholder 6"/>
          <p:cNvSpPr>
            <a:spLocks noGrp="1"/>
          </p:cNvSpPr>
          <p:nvPr>
            <p:ph type="body" sz="quarter" idx="10"/>
          </p:nvPr>
        </p:nvSpPr>
        <p:spPr>
          <a:xfrm>
            <a:off x="1066800" y="1524000"/>
            <a:ext cx="4419600" cy="533400"/>
          </a:xfrm>
        </p:spPr>
        <p:txBody>
          <a:bodyPr/>
          <a:lstStyle>
            <a:lvl1pPr marL="0" indent="0">
              <a:buFont typeface="Arial" panose="020B0604020202020204" pitchFamily="34" charset="0"/>
              <a:buNone/>
              <a:defRPr b="1">
                <a:solidFill>
                  <a:srgbClr val="FFFFFF"/>
                </a:solidFill>
              </a:defRPr>
            </a:lvl1pPr>
            <a:lvl2pPr marL="457200" indent="0">
              <a:buNone/>
              <a:defRPr b="1">
                <a:solidFill>
                  <a:srgbClr val="265E9E"/>
                </a:solidFill>
              </a:defRPr>
            </a:lvl2pPr>
            <a:lvl3pPr marL="914400" indent="0">
              <a:buNone/>
              <a:defRPr b="1">
                <a:solidFill>
                  <a:srgbClr val="265E9E"/>
                </a:solidFill>
              </a:defRPr>
            </a:lvl3pPr>
            <a:lvl4pPr marL="1371600" indent="0">
              <a:buNone/>
              <a:defRPr b="1">
                <a:solidFill>
                  <a:srgbClr val="265E9E"/>
                </a:solidFill>
              </a:defRPr>
            </a:lvl4pPr>
            <a:lvl5pPr marL="1828800" indent="0">
              <a:buNone/>
              <a:defRPr b="1">
                <a:solidFill>
                  <a:srgbClr val="265E9E"/>
                </a:solidFill>
              </a:defRPr>
            </a:lvl5pPr>
          </a:lstStyle>
          <a:p>
            <a:pPr lvl="0"/>
            <a:r>
              <a:rPr lang="en-US"/>
              <a:t>Click to edit Master text styles</a:t>
            </a:r>
          </a:p>
        </p:txBody>
      </p:sp>
      <p:sp>
        <p:nvSpPr>
          <p:cNvPr id="11" name="Text Placeholder 10"/>
          <p:cNvSpPr>
            <a:spLocks noGrp="1"/>
          </p:cNvSpPr>
          <p:nvPr>
            <p:ph type="body" sz="quarter" idx="11"/>
          </p:nvPr>
        </p:nvSpPr>
        <p:spPr>
          <a:xfrm>
            <a:off x="1066800" y="2073442"/>
            <a:ext cx="4419600" cy="1355558"/>
          </a:xfrm>
        </p:spPr>
        <p:txBody>
          <a:bodyPr/>
          <a:lstStyle>
            <a:lvl1pPr>
              <a:buClr>
                <a:srgbClr val="6DCBFF"/>
              </a:buClr>
              <a:defRPr sz="2000">
                <a:solidFill>
                  <a:srgbClr val="FFFFFF"/>
                </a:solidFill>
              </a:defRPr>
            </a:lvl1pPr>
          </a:lstStyle>
          <a:p>
            <a:pPr lvl="0"/>
            <a:r>
              <a:rPr lang="en-US"/>
              <a:t>Click to edit Master text styles</a:t>
            </a:r>
          </a:p>
        </p:txBody>
      </p:sp>
    </p:spTree>
    <p:extLst>
      <p:ext uri="{BB962C8B-B14F-4D97-AF65-F5344CB8AC3E}">
        <p14:creationId xmlns:p14="http://schemas.microsoft.com/office/powerpoint/2010/main" val="41814877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6865303"/>
      </p:ext>
    </p:extLst>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theme" Target="../theme/theme1.xml"/><Relationship Id="rId26" Type="http://schemas.openxmlformats.org/officeDocument/2006/relationships/image" Target="../media/image1.wmf"/><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1026" name="Rectangle 65"/>
          <p:cNvSpPr>
            <a:spLocks noGrp="1" noChangeArrowheads="1"/>
          </p:cNvSpPr>
          <p:nvPr>
            <p:ph type="title"/>
          </p:nvPr>
        </p:nvSpPr>
        <p:spPr bwMode="auto">
          <a:xfrm>
            <a:off x="911225" y="533400"/>
            <a:ext cx="7318375"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TITLE</a:t>
            </a:r>
            <a:br>
              <a:rPr lang="en-US" altLang="en-US" smtClean="0"/>
            </a:br>
            <a:endParaRPr lang="en-US" altLang="en-US" smtClean="0"/>
          </a:p>
        </p:txBody>
      </p:sp>
      <p:sp>
        <p:nvSpPr>
          <p:cNvPr id="1027" name="Rectangle 66"/>
          <p:cNvSpPr>
            <a:spLocks noGrp="1" noChangeArrowheads="1"/>
          </p:cNvSpPr>
          <p:nvPr>
            <p:ph type="body" idx="1"/>
          </p:nvPr>
        </p:nvSpPr>
        <p:spPr bwMode="auto">
          <a:xfrm>
            <a:off x="914400" y="1600200"/>
            <a:ext cx="731520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p:txBody>
      </p:sp>
      <p:sp>
        <p:nvSpPr>
          <p:cNvPr id="1028" name="Line 84"/>
          <p:cNvSpPr>
            <a:spLocks noChangeShapeType="1"/>
          </p:cNvSpPr>
          <p:nvPr userDrawn="1"/>
        </p:nvSpPr>
        <p:spPr bwMode="auto">
          <a:xfrm>
            <a:off x="152400" y="533400"/>
            <a:ext cx="0" cy="6324600"/>
          </a:xfrm>
          <a:prstGeom prst="line">
            <a:avLst/>
          </a:prstGeom>
          <a:noFill/>
          <a:ln w="3175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29" name="Text Box 85">
            <a:extLst>
              <a:ext uri="{FF2B5EF4-FFF2-40B4-BE49-F238E27FC236}">
                <a16:creationId xmlns:a16="http://schemas.microsoft.com/office/drawing/2014/main" xmlns="" id="{25880DDC-A4FB-4116-B881-A82B5168730E}"/>
              </a:ext>
            </a:extLst>
          </p:cNvPr>
          <p:cNvSpPr txBox="1">
            <a:spLocks noChangeArrowheads="1"/>
          </p:cNvSpPr>
          <p:nvPr userDrawn="1"/>
        </p:nvSpPr>
        <p:spPr bwMode="auto">
          <a:xfrm>
            <a:off x="3886200" y="6507163"/>
            <a:ext cx="4953000" cy="198437"/>
          </a:xfrm>
          <a:prstGeom prst="rect">
            <a:avLst/>
          </a:prstGeom>
          <a:noFill/>
          <a:ln>
            <a:noFill/>
          </a:ln>
          <a:extLst/>
        </p:spPr>
        <p:txBody>
          <a:bodyPr>
            <a:spAutoFit/>
          </a:bodyPr>
          <a:lstStyle>
            <a:lvl1pPr>
              <a:defRPr sz="2000">
                <a:solidFill>
                  <a:schemeClr val="tx1"/>
                </a:solidFill>
                <a:latin typeface="Times New Roman" panose="02020603050405020304" pitchFamily="18" charset="0"/>
                <a:ea typeface="MS PGothic" panose="020B0600070205080204" pitchFamily="34" charset="-128"/>
              </a:defRPr>
            </a:lvl1pPr>
            <a:lvl2pPr marL="742950" indent="-285750">
              <a:defRPr sz="2000">
                <a:solidFill>
                  <a:schemeClr val="tx1"/>
                </a:solidFill>
                <a:latin typeface="Times New Roman" panose="02020603050405020304" pitchFamily="18" charset="0"/>
                <a:ea typeface="MS PGothic" panose="020B0600070205080204" pitchFamily="34" charset="-128"/>
              </a:defRPr>
            </a:lvl2pPr>
            <a:lvl3pPr marL="1143000" indent="-228600">
              <a:defRPr sz="2000">
                <a:solidFill>
                  <a:schemeClr val="tx1"/>
                </a:solidFill>
                <a:latin typeface="Times New Roman" panose="02020603050405020304" pitchFamily="18" charset="0"/>
                <a:ea typeface="MS PGothic" panose="020B0600070205080204" pitchFamily="34" charset="-128"/>
              </a:defRPr>
            </a:lvl3pPr>
            <a:lvl4pPr marL="1600200" indent="-228600">
              <a:defRPr sz="2000">
                <a:solidFill>
                  <a:schemeClr val="tx1"/>
                </a:solidFill>
                <a:latin typeface="Times New Roman" panose="02020603050405020304" pitchFamily="18" charset="0"/>
                <a:ea typeface="MS PGothic" panose="020B0600070205080204" pitchFamily="34" charset="-128"/>
              </a:defRPr>
            </a:lvl4pPr>
            <a:lvl5pPr marL="2057400" indent="-228600">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9pPr>
          </a:lstStyle>
          <a:p>
            <a:pPr algn="r">
              <a:defRPr/>
            </a:pPr>
            <a:r>
              <a:rPr lang="en-US" altLang="en-US" sz="700">
                <a:latin typeface="Arial" panose="020B0604020202020204" pitchFamily="34" charset="0"/>
              </a:rPr>
              <a:t>© </a:t>
            </a:r>
            <a:r>
              <a:rPr lang="en-US" altLang="en-US" sz="700">
                <a:solidFill>
                  <a:srgbClr val="333333"/>
                </a:solidFill>
                <a:latin typeface="Arial" panose="020B0604020202020204" pitchFamily="34" charset="0"/>
              </a:rPr>
              <a:t>2016 Population Reference Bureau. All rights reserved. www.prb.org</a:t>
            </a:r>
          </a:p>
        </p:txBody>
      </p:sp>
      <p:pic>
        <p:nvPicPr>
          <p:cNvPr id="1030" name="Picture 86" descr="ppt-logo"/>
          <p:cNvPicPr>
            <a:picLocks noChangeAspect="1" noChangeArrowheads="1"/>
          </p:cNvPicPr>
          <p:nvPr userDrawn="1"/>
        </p:nvPicPr>
        <p:blipFill>
          <a:blip r:embed="rId26">
            <a:extLst>
              <a:ext uri="{28A0092B-C50C-407E-A947-70E740481C1C}">
                <a14:useLocalDpi xmlns:a14="http://schemas.microsoft.com/office/drawing/2010/main" val="0"/>
              </a:ext>
            </a:extLst>
          </a:blip>
          <a:srcRect/>
          <a:stretch>
            <a:fillRect/>
          </a:stretch>
        </p:blipFill>
        <p:spPr bwMode="auto">
          <a:xfrm>
            <a:off x="990600" y="6507163"/>
            <a:ext cx="2311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Line 87"/>
          <p:cNvSpPr>
            <a:spLocks noChangeShapeType="1"/>
          </p:cNvSpPr>
          <p:nvPr userDrawn="1"/>
        </p:nvSpPr>
        <p:spPr bwMode="auto">
          <a:xfrm flipH="1">
            <a:off x="990600" y="6477000"/>
            <a:ext cx="7772400"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Tree>
  </p:cSld>
  <p:clrMap bg1="lt1" tx1="dk1" bg2="lt2" tx2="dk2" accent1="accent1" accent2="accent2" accent3="accent3" accent4="accent4" accent5="accent5" accent6="accent6" hlink="hlink" folHlink="folHlink"/>
  <p:sldLayoutIdLst>
    <p:sldLayoutId id="2147484515" r:id="rId1"/>
    <p:sldLayoutId id="2147484516" r:id="rId2"/>
    <p:sldLayoutId id="2147484517" r:id="rId3"/>
    <p:sldLayoutId id="2147484511" r:id="rId4"/>
    <p:sldLayoutId id="2147484518" r:id="rId5"/>
    <p:sldLayoutId id="2147484512" r:id="rId6"/>
    <p:sldLayoutId id="2147484519" r:id="rId7"/>
    <p:sldLayoutId id="2147484520" r:id="rId8"/>
    <p:sldLayoutId id="2147484513" r:id="rId9"/>
    <p:sldLayoutId id="2147484521" r:id="rId10"/>
    <p:sldLayoutId id="2147484522" r:id="rId11"/>
    <p:sldLayoutId id="2147484523" r:id="rId12"/>
    <p:sldLayoutId id="2147484524" r:id="rId13"/>
    <p:sldLayoutId id="2147484525" r:id="rId14"/>
    <p:sldLayoutId id="2147484526" r:id="rId15"/>
    <p:sldLayoutId id="2147484527" r:id="rId16"/>
    <p:sldLayoutId id="2147484528" r:id="rId17"/>
    <p:sldLayoutId id="2147484529" r:id="rId18"/>
    <p:sldLayoutId id="2147484514" r:id="rId19"/>
    <p:sldLayoutId id="2147484530" r:id="rId20"/>
    <p:sldLayoutId id="2147484531" r:id="rId21"/>
    <p:sldLayoutId id="2147484532" r:id="rId22"/>
    <p:sldLayoutId id="2147484533" r:id="rId23"/>
    <p:sldLayoutId id="2147484534" r:id="rId24"/>
  </p:sldLayoutIdLst>
  <p:timing>
    <p:tnLst>
      <p:par>
        <p:cTn id="1" dur="indefinite" restart="never" nodeType="tmRoot"/>
      </p:par>
    </p:tnLst>
  </p:timing>
  <p:txStyles>
    <p:titleStyle>
      <a:lvl1pPr algn="l" rtl="0" eaLnBrk="0" fontAlgn="base" hangingPunct="0">
        <a:spcBef>
          <a:spcPct val="0"/>
        </a:spcBef>
        <a:spcAft>
          <a:spcPct val="0"/>
        </a:spcAft>
        <a:defRPr sz="4400" b="1">
          <a:solidFill>
            <a:srgbClr val="E96D1F"/>
          </a:solidFill>
          <a:latin typeface="+mj-lt"/>
          <a:ea typeface="MS PGothic" panose="020B0600070205080204" pitchFamily="34" charset="-128"/>
          <a:cs typeface="+mj-cs"/>
        </a:defRPr>
      </a:lvl1pPr>
      <a:lvl2pPr algn="l" rtl="0" eaLnBrk="0" fontAlgn="base" hangingPunct="0">
        <a:spcBef>
          <a:spcPct val="0"/>
        </a:spcBef>
        <a:spcAft>
          <a:spcPct val="0"/>
        </a:spcAft>
        <a:defRPr sz="4400" b="1">
          <a:solidFill>
            <a:srgbClr val="E96D1F"/>
          </a:solidFill>
          <a:latin typeface="Arial" charset="0"/>
          <a:ea typeface="MS PGothic" panose="020B0600070205080204" pitchFamily="34" charset="-128"/>
        </a:defRPr>
      </a:lvl2pPr>
      <a:lvl3pPr algn="l" rtl="0" eaLnBrk="0" fontAlgn="base" hangingPunct="0">
        <a:spcBef>
          <a:spcPct val="0"/>
        </a:spcBef>
        <a:spcAft>
          <a:spcPct val="0"/>
        </a:spcAft>
        <a:defRPr sz="4400" b="1">
          <a:solidFill>
            <a:srgbClr val="E96D1F"/>
          </a:solidFill>
          <a:latin typeface="Arial" charset="0"/>
          <a:ea typeface="MS PGothic" panose="020B0600070205080204" pitchFamily="34" charset="-128"/>
        </a:defRPr>
      </a:lvl3pPr>
      <a:lvl4pPr algn="l" rtl="0" eaLnBrk="0" fontAlgn="base" hangingPunct="0">
        <a:spcBef>
          <a:spcPct val="0"/>
        </a:spcBef>
        <a:spcAft>
          <a:spcPct val="0"/>
        </a:spcAft>
        <a:defRPr sz="4400" b="1">
          <a:solidFill>
            <a:srgbClr val="E96D1F"/>
          </a:solidFill>
          <a:latin typeface="Arial" charset="0"/>
          <a:ea typeface="MS PGothic" panose="020B0600070205080204" pitchFamily="34" charset="-128"/>
        </a:defRPr>
      </a:lvl4pPr>
      <a:lvl5pPr algn="l" rtl="0" eaLnBrk="0" fontAlgn="base" hangingPunct="0">
        <a:spcBef>
          <a:spcPct val="0"/>
        </a:spcBef>
        <a:spcAft>
          <a:spcPct val="0"/>
        </a:spcAft>
        <a:defRPr sz="4400" b="1">
          <a:solidFill>
            <a:srgbClr val="E96D1F"/>
          </a:solidFill>
          <a:latin typeface="Arial" charset="0"/>
          <a:ea typeface="MS PGothic" panose="020B0600070205080204" pitchFamily="34" charset="-128"/>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p:titleStyle>
    <p:bodyStyle>
      <a:lvl1pPr marL="342900" indent="-342900" algn="l" rtl="0" eaLnBrk="0" fontAlgn="base" hangingPunct="0">
        <a:spcBef>
          <a:spcPct val="20000"/>
        </a:spcBef>
        <a:spcAft>
          <a:spcPct val="0"/>
        </a:spcAft>
        <a:buClr>
          <a:srgbClr val="265E9E"/>
        </a:buClr>
        <a:buSzPct val="75000"/>
        <a:buFont typeface="Wingdings" panose="05000000000000000000" pitchFamily="2" charset="2"/>
        <a:buChar char="n"/>
        <a:defRPr sz="2800">
          <a:solidFill>
            <a:srgbClr val="717073"/>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265E9E"/>
        </a:buClr>
        <a:buSzPct val="70000"/>
        <a:buFont typeface="Wingdings" panose="05000000000000000000" pitchFamily="2" charset="2"/>
        <a:buChar char="n"/>
        <a:defRPr sz="2400">
          <a:solidFill>
            <a:srgbClr val="717073"/>
          </a:solidFill>
          <a:latin typeface="+mn-lt"/>
          <a:ea typeface="MS PGothic" panose="020B0600070205080204" pitchFamily="34" charset="-128"/>
        </a:defRPr>
      </a:lvl2pPr>
      <a:lvl3pPr marL="1200150" indent="-285750" algn="l" rtl="0" eaLnBrk="0" fontAlgn="base" hangingPunct="0">
        <a:spcBef>
          <a:spcPct val="20000"/>
        </a:spcBef>
        <a:spcAft>
          <a:spcPct val="0"/>
        </a:spcAft>
        <a:buClr>
          <a:srgbClr val="265E9E"/>
        </a:buClr>
        <a:buFont typeface="Wingdings" panose="05000000000000000000" pitchFamily="2" charset="2"/>
        <a:buChar char="§"/>
        <a:defRPr>
          <a:solidFill>
            <a:srgbClr val="717073"/>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265E9E"/>
        </a:buClr>
        <a:buChar char="•"/>
        <a:defRPr sz="1200">
          <a:solidFill>
            <a:srgbClr val="717073"/>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265E9E"/>
        </a:buClr>
        <a:buSzPct val="85000"/>
        <a:buChar char="•"/>
        <a:defRPr sz="2000">
          <a:solidFill>
            <a:srgbClr val="717073"/>
          </a:solidFill>
          <a:latin typeface="+mn-lt"/>
          <a:ea typeface="MS PGothic" panose="020B0600070205080204" pitchFamily="34" charset="-128"/>
        </a:defRPr>
      </a:lvl5pPr>
      <a:lvl6pPr marL="2514600" indent="-228600" algn="l" rtl="0" eaLnBrk="1" fontAlgn="base" hangingPunct="1">
        <a:spcBef>
          <a:spcPct val="20000"/>
        </a:spcBef>
        <a:spcAft>
          <a:spcPct val="0"/>
        </a:spcAft>
        <a:buClr>
          <a:schemeClr val="tx1"/>
        </a:buClr>
        <a:buSzPct val="85000"/>
        <a:buChar char="•"/>
        <a:defRPr>
          <a:solidFill>
            <a:schemeClr val="tx1"/>
          </a:solidFill>
          <a:latin typeface="+mn-lt"/>
        </a:defRPr>
      </a:lvl6pPr>
      <a:lvl7pPr marL="2971800" indent="-228600" algn="l" rtl="0" eaLnBrk="1" fontAlgn="base" hangingPunct="1">
        <a:spcBef>
          <a:spcPct val="20000"/>
        </a:spcBef>
        <a:spcAft>
          <a:spcPct val="0"/>
        </a:spcAft>
        <a:buClr>
          <a:schemeClr val="tx1"/>
        </a:buClr>
        <a:buSzPct val="85000"/>
        <a:buChar char="•"/>
        <a:defRPr>
          <a:solidFill>
            <a:schemeClr val="tx1"/>
          </a:solidFill>
          <a:latin typeface="+mn-lt"/>
        </a:defRPr>
      </a:lvl7pPr>
      <a:lvl8pPr marL="3429000" indent="-228600" algn="l" rtl="0" eaLnBrk="1" fontAlgn="base" hangingPunct="1">
        <a:spcBef>
          <a:spcPct val="20000"/>
        </a:spcBef>
        <a:spcAft>
          <a:spcPct val="0"/>
        </a:spcAft>
        <a:buClr>
          <a:schemeClr val="tx1"/>
        </a:buClr>
        <a:buSzPct val="85000"/>
        <a:buChar char="•"/>
        <a:defRPr>
          <a:solidFill>
            <a:schemeClr val="tx1"/>
          </a:solidFill>
          <a:latin typeface="+mn-lt"/>
        </a:defRPr>
      </a:lvl8pPr>
      <a:lvl9pPr marL="3886200" indent="-228600" algn="l" rtl="0" eaLnBrk="1" fontAlgn="base" hangingPunct="1">
        <a:spcBef>
          <a:spcPct val="20000"/>
        </a:spcBef>
        <a:spcAft>
          <a:spcPct val="0"/>
        </a:spcAft>
        <a:buClr>
          <a:schemeClr val="tx1"/>
        </a:buClr>
        <a:buSzPct val="8500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4.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81.xml"/><Relationship Id="rId3" Type="http://schemas.openxmlformats.org/officeDocument/2006/relationships/image" Target="../media/image16.jpe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2.xml"/><Relationship Id="rId3" Type="http://schemas.openxmlformats.org/officeDocument/2006/relationships/hyperlink" Target="mailto:craig@craigstorti.com"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Title 1">
            <a:extLst>
              <a:ext uri="{FF2B5EF4-FFF2-40B4-BE49-F238E27FC236}">
                <a16:creationId xmlns:a16="http://schemas.microsoft.com/office/drawing/2014/main" xmlns="" id="{854B8898-3BE1-4858-BDFA-1C49769F745E}"/>
              </a:ext>
            </a:extLst>
          </p:cNvPr>
          <p:cNvSpPr>
            <a:spLocks noGrp="1"/>
          </p:cNvSpPr>
          <p:nvPr>
            <p:ph type="ctrTitle" sz="quarter"/>
          </p:nvPr>
        </p:nvSpPr>
        <p:spPr>
          <a:xfrm>
            <a:off x="685800" y="2130425"/>
            <a:ext cx="7772400" cy="1470025"/>
          </a:xfrm>
        </p:spPr>
        <p:txBody>
          <a:bodyPr anchor="ctr"/>
          <a:lstStyle/>
          <a:p>
            <a:pPr algn="ctr" eaLnBrk="1" hangingPunct="1">
              <a:defRPr/>
            </a:pPr>
            <a:r>
              <a:rPr lang="es-ES" sz="4000" dirty="0" smtClean="0">
                <a:solidFill>
                  <a:schemeClr val="accent5"/>
                </a:solidFill>
                <a:ea typeface="+mj-ea"/>
              </a:rPr>
              <a:t>Redacción Conversacional</a:t>
            </a:r>
            <a:endParaRPr lang="es-ES" sz="4000" dirty="0">
              <a:solidFill>
                <a:schemeClr val="accent5"/>
              </a:solidFill>
              <a:ea typeface="+mj-e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noChangeArrowheads="1"/>
          </p:cNvSpPr>
          <p:nvPr>
            <p:ph type="title"/>
          </p:nvPr>
        </p:nvSpPr>
        <p:spPr>
          <a:xfrm>
            <a:off x="934957" y="316657"/>
            <a:ext cx="7764463" cy="1599456"/>
          </a:xfrm>
        </p:spPr>
        <p:txBody>
          <a:bodyPr/>
          <a:lstStyle/>
          <a:p>
            <a:pPr eaLnBrk="1" hangingPunct="1"/>
            <a:r>
              <a:rPr lang="en-US" altLang="en-US" dirty="0" smtClean="0"/>
              <a:t>¿</a:t>
            </a:r>
            <a:r>
              <a:rPr lang="es-ES" altLang="en-US" dirty="0" smtClean="0"/>
              <a:t>Por qué el </a:t>
            </a:r>
            <a:r>
              <a:rPr lang="es-ES" altLang="en-US" dirty="0" smtClean="0"/>
              <a:t>impacto </a:t>
            </a:r>
            <a:r>
              <a:rPr lang="es-ES" altLang="en-US" dirty="0" smtClean="0"/>
              <a:t>es tan importante para la comunicación de políticas?</a:t>
            </a:r>
          </a:p>
        </p:txBody>
      </p:sp>
      <p:sp>
        <p:nvSpPr>
          <p:cNvPr id="41987" name="Content Placeholder 2"/>
          <p:cNvSpPr>
            <a:spLocks noGrp="1" noChangeArrowheads="1"/>
          </p:cNvSpPr>
          <p:nvPr>
            <p:ph type="body" sz="quarter" idx="10"/>
          </p:nvPr>
        </p:nvSpPr>
        <p:spPr>
          <a:xfrm>
            <a:off x="934956" y="2232231"/>
            <a:ext cx="7764463" cy="1008062"/>
          </a:xfrm>
        </p:spPr>
        <p:txBody>
          <a:bodyPr/>
          <a:lstStyle/>
          <a:p>
            <a:pPr eaLnBrk="1" hangingPunct="1">
              <a:spcBef>
                <a:spcPts val="75"/>
              </a:spcBef>
              <a:buFont typeface="Arial" panose="020B0604020202020204" pitchFamily="34" charset="0"/>
              <a:buNone/>
            </a:pPr>
            <a:r>
              <a:rPr lang="es-ES" altLang="en-US" dirty="0" smtClean="0"/>
              <a:t>Porque al final del día, </a:t>
            </a:r>
            <a:r>
              <a:rPr lang="es-ES" altLang="en-US" dirty="0" smtClean="0"/>
              <a:t>tu trabajo es lograr el cambio de conducta:</a:t>
            </a:r>
            <a:endParaRPr lang="en-US" altLang="en-US" dirty="0" smtClean="0"/>
          </a:p>
        </p:txBody>
      </p:sp>
      <p:graphicFrame>
        <p:nvGraphicFramePr>
          <p:cNvPr id="7" name="Diagram 6">
            <a:extLst>
              <a:ext uri="{FF2B5EF4-FFF2-40B4-BE49-F238E27FC236}">
                <a16:creationId xmlns:a16="http://schemas.microsoft.com/office/drawing/2014/main" xmlns="" id="{F4E8E9A6-351D-4E21-859E-6855AB268ADC}"/>
              </a:ext>
            </a:extLst>
          </p:cNvPr>
          <p:cNvGraphicFramePr/>
          <p:nvPr>
            <p:extLst>
              <p:ext uri="{D42A27DB-BD31-4B8C-83A1-F6EECF244321}">
                <p14:modId xmlns:p14="http://schemas.microsoft.com/office/powerpoint/2010/main" val="1853728045"/>
              </p:ext>
            </p:extLst>
          </p:nvPr>
        </p:nvGraphicFramePr>
        <p:xfrm>
          <a:off x="1079104" y="3195245"/>
          <a:ext cx="7093296" cy="25307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noChangeArrowheads="1"/>
          </p:cNvSpPr>
          <p:nvPr>
            <p:ph type="title"/>
          </p:nvPr>
        </p:nvSpPr>
        <p:spPr>
          <a:xfrm>
            <a:off x="911225" y="533400"/>
            <a:ext cx="7764463" cy="1383432"/>
          </a:xfrm>
        </p:spPr>
        <p:txBody>
          <a:bodyPr/>
          <a:lstStyle/>
          <a:p>
            <a:pPr eaLnBrk="1" hangingPunct="1"/>
            <a:r>
              <a:rPr lang="es-ES" altLang="en-US" dirty="0" smtClean="0"/>
              <a:t>Los </a:t>
            </a:r>
            <a:r>
              <a:rPr lang="es-ES" altLang="en-US" dirty="0" smtClean="0"/>
              <a:t>elementos </a:t>
            </a:r>
            <a:r>
              <a:rPr lang="es-ES" altLang="en-US" dirty="0" smtClean="0"/>
              <a:t>de la </a:t>
            </a:r>
            <a:r>
              <a:rPr lang="es-ES" altLang="en-US" dirty="0" smtClean="0"/>
              <a:t>estilística </a:t>
            </a:r>
            <a:r>
              <a:rPr lang="es-ES" altLang="en-US" dirty="0"/>
              <a:t>c</a:t>
            </a:r>
            <a:r>
              <a:rPr lang="es-ES" altLang="en-US" dirty="0" smtClean="0"/>
              <a:t>onversacional</a:t>
            </a:r>
            <a:endParaRPr lang="es-ES" altLang="en-US" dirty="0" smtClean="0"/>
          </a:p>
        </p:txBody>
      </p:sp>
      <p:sp>
        <p:nvSpPr>
          <p:cNvPr id="2" name="Content Placeholder 2">
            <a:extLst>
              <a:ext uri="{FF2B5EF4-FFF2-40B4-BE49-F238E27FC236}">
                <a16:creationId xmlns:a16="http://schemas.microsoft.com/office/drawing/2014/main" xmlns="" id="{10F38BDA-484E-4ADF-97D0-D1560B128E33}"/>
              </a:ext>
            </a:extLst>
          </p:cNvPr>
          <p:cNvSpPr>
            <a:spLocks noGrp="1"/>
          </p:cNvSpPr>
          <p:nvPr>
            <p:ph type="body" sz="quarter" idx="10"/>
          </p:nvPr>
        </p:nvSpPr>
        <p:spPr>
          <a:xfrm>
            <a:off x="911225" y="2060575"/>
            <a:ext cx="7764463" cy="4111625"/>
          </a:xfrm>
        </p:spPr>
        <p:txBody>
          <a:bodyPr/>
          <a:lstStyle/>
          <a:p>
            <a:pPr marL="6350" indent="0" eaLnBrk="1" hangingPunct="1">
              <a:buFont typeface="Arial" charset="0"/>
              <a:buNone/>
              <a:defRPr/>
            </a:pPr>
            <a:r>
              <a:rPr lang="es-ES" altLang="en-US" dirty="0" smtClean="0">
                <a:solidFill>
                  <a:schemeClr val="accent4"/>
                </a:solidFill>
                <a:ea typeface="+mn-ea"/>
              </a:rPr>
              <a:t>Existen muchos elementos que forjan un estilo conversacional. Nos concentraremos en cuatro:</a:t>
            </a:r>
          </a:p>
          <a:p>
            <a:pPr marL="463550" lvl="1" indent="-457200" eaLnBrk="1" hangingPunct="1">
              <a:buClr>
                <a:srgbClr val="D6492A"/>
              </a:buClr>
              <a:buFont typeface="+mj-lt"/>
              <a:buAutoNum type="arabicPeriod"/>
              <a:defRPr/>
            </a:pPr>
            <a:r>
              <a:rPr lang="es-ES" altLang="en-US" dirty="0">
                <a:solidFill>
                  <a:schemeClr val="tx1"/>
                </a:solidFill>
                <a:ea typeface="ＭＳ Ｐゴシック" charset="0"/>
              </a:rPr>
              <a:t>Crear una variedad de </a:t>
            </a:r>
            <a:r>
              <a:rPr lang="es-ES" altLang="en-US" dirty="0" smtClean="0">
                <a:solidFill>
                  <a:schemeClr val="tx1"/>
                </a:solidFill>
                <a:ea typeface="ＭＳ Ｐゴシック" charset="0"/>
              </a:rPr>
              <a:t>enunciados (fluidez</a:t>
            </a:r>
            <a:r>
              <a:rPr lang="es-ES" altLang="en-US" dirty="0">
                <a:solidFill>
                  <a:schemeClr val="tx1"/>
                </a:solidFill>
                <a:ea typeface="ＭＳ Ｐゴシック" charset="0"/>
              </a:rPr>
              <a:t>)</a:t>
            </a:r>
          </a:p>
          <a:p>
            <a:pPr marL="463550" lvl="1" indent="-457200" eaLnBrk="1" hangingPunct="1">
              <a:buClr>
                <a:srgbClr val="D6492A"/>
              </a:buClr>
              <a:buFont typeface="+mj-lt"/>
              <a:buAutoNum type="arabicPeriod"/>
              <a:defRPr/>
            </a:pPr>
            <a:r>
              <a:rPr lang="es-ES" altLang="en-US" dirty="0">
                <a:solidFill>
                  <a:schemeClr val="tx1"/>
                </a:solidFill>
                <a:ea typeface="ＭＳ Ｐゴシック" charset="0"/>
              </a:rPr>
              <a:t>Utilizar agentes/evitar la construcción impersonal (impacto)</a:t>
            </a:r>
          </a:p>
          <a:p>
            <a:pPr marL="463550" lvl="1" indent="-457200" eaLnBrk="1" hangingPunct="1">
              <a:buClr>
                <a:srgbClr val="D6492A"/>
              </a:buClr>
              <a:buFont typeface="+mj-lt"/>
              <a:buAutoNum type="arabicPeriod"/>
              <a:defRPr/>
            </a:pPr>
            <a:r>
              <a:rPr lang="es-ES" altLang="en-US" dirty="0">
                <a:solidFill>
                  <a:schemeClr val="tx1"/>
                </a:solidFill>
                <a:ea typeface="ＭＳ Ｐゴシック" charset="0"/>
              </a:rPr>
              <a:t>Evitar las </a:t>
            </a:r>
            <a:r>
              <a:rPr lang="es-ES" altLang="en-US" dirty="0" smtClean="0">
                <a:solidFill>
                  <a:schemeClr val="tx1"/>
                </a:solidFill>
                <a:ea typeface="ＭＳ Ｐゴシック" charset="0"/>
              </a:rPr>
              <a:t>nominalizaciones </a:t>
            </a:r>
            <a:r>
              <a:rPr lang="es-ES" altLang="en-US" dirty="0" smtClean="0">
                <a:solidFill>
                  <a:schemeClr val="tx1"/>
                </a:solidFill>
                <a:ea typeface="ＭＳ Ｐゴシック" charset="0"/>
              </a:rPr>
              <a:t>(fluidez </a:t>
            </a:r>
            <a:r>
              <a:rPr lang="es-ES" altLang="en-US" dirty="0">
                <a:solidFill>
                  <a:schemeClr val="tx1"/>
                </a:solidFill>
                <a:ea typeface="ＭＳ Ｐゴシック" charset="0"/>
              </a:rPr>
              <a:t>e impacto)</a:t>
            </a:r>
          </a:p>
          <a:p>
            <a:pPr marL="463550" lvl="1" indent="-457200" eaLnBrk="1" hangingPunct="1">
              <a:buClr>
                <a:srgbClr val="D6492A"/>
              </a:buClr>
              <a:buFont typeface="+mj-lt"/>
              <a:buAutoNum type="arabicPeriod"/>
              <a:defRPr/>
            </a:pPr>
            <a:r>
              <a:rPr lang="es-ES" altLang="en-US" dirty="0">
                <a:solidFill>
                  <a:schemeClr val="tx1"/>
                </a:solidFill>
                <a:ea typeface="ＭＳ Ｐゴシック" charset="0"/>
              </a:rPr>
              <a:t>Seleccionar palabras conversacionales (fluidez e impacto).</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noChangeArrowheads="1"/>
          </p:cNvSpPr>
          <p:nvPr>
            <p:ph type="title"/>
          </p:nvPr>
        </p:nvSpPr>
        <p:spPr>
          <a:xfrm>
            <a:off x="911225" y="533400"/>
            <a:ext cx="7764463" cy="1167408"/>
          </a:xfrm>
        </p:spPr>
        <p:txBody>
          <a:bodyPr/>
          <a:lstStyle/>
          <a:p>
            <a:pPr eaLnBrk="1" hangingPunct="1"/>
            <a:r>
              <a:rPr lang="es-ES" altLang="en-US" dirty="0"/>
              <a:t>Los </a:t>
            </a:r>
            <a:r>
              <a:rPr lang="es-ES" altLang="en-US" dirty="0" smtClean="0"/>
              <a:t>elementos </a:t>
            </a:r>
            <a:r>
              <a:rPr lang="es-ES" altLang="en-US" dirty="0"/>
              <a:t>de la </a:t>
            </a:r>
            <a:r>
              <a:rPr lang="es-ES" altLang="en-US" dirty="0"/>
              <a:t>e</a:t>
            </a:r>
            <a:r>
              <a:rPr lang="es-ES" altLang="en-US" dirty="0" smtClean="0"/>
              <a:t>stilística conversacional</a:t>
            </a:r>
            <a:endParaRPr lang="es-ES" altLang="en-US" dirty="0" smtClean="0"/>
          </a:p>
        </p:txBody>
      </p:sp>
      <p:sp>
        <p:nvSpPr>
          <p:cNvPr id="44034" name="Content Placeholder 2">
            <a:extLst>
              <a:ext uri="{FF2B5EF4-FFF2-40B4-BE49-F238E27FC236}">
                <a16:creationId xmlns:a16="http://schemas.microsoft.com/office/drawing/2014/main" xmlns="" id="{C132EEA9-5AF6-4532-B321-F63DD7A712C6}"/>
              </a:ext>
            </a:extLst>
          </p:cNvPr>
          <p:cNvSpPr>
            <a:spLocks noGrp="1"/>
          </p:cNvSpPr>
          <p:nvPr>
            <p:ph type="body" sz="quarter" idx="10"/>
          </p:nvPr>
        </p:nvSpPr>
        <p:spPr>
          <a:xfrm>
            <a:off x="911225" y="2060575"/>
            <a:ext cx="7764463" cy="4111625"/>
          </a:xfrm>
        </p:spPr>
        <p:txBody>
          <a:bodyPr/>
          <a:lstStyle/>
          <a:p>
            <a:pPr marL="6350" indent="0" eaLnBrk="1" hangingPunct="1">
              <a:buFont typeface="Arial" charset="0"/>
              <a:buNone/>
              <a:defRPr/>
            </a:pPr>
            <a:r>
              <a:rPr lang="es-ES" altLang="en-US" dirty="0">
                <a:solidFill>
                  <a:schemeClr val="accent4"/>
                </a:solidFill>
              </a:rPr>
              <a:t>Existen muchos elementos que forjan un estilo conversacional. Nos concentraremos en cuatro:</a:t>
            </a:r>
          </a:p>
          <a:p>
            <a:pPr marL="463550" lvl="1" indent="-457200" eaLnBrk="1" hangingPunct="1">
              <a:buClr>
                <a:srgbClr val="D6492A"/>
              </a:buClr>
              <a:buFont typeface="+mj-lt"/>
              <a:buAutoNum type="arabicPeriod"/>
              <a:defRPr/>
            </a:pPr>
            <a:r>
              <a:rPr lang="es-ES" altLang="en-US" dirty="0" smtClean="0">
                <a:solidFill>
                  <a:schemeClr val="accent4"/>
                </a:solidFill>
                <a:ea typeface="ＭＳ Ｐゴシック" charset="0"/>
              </a:rPr>
              <a:t>Crear </a:t>
            </a:r>
            <a:r>
              <a:rPr lang="es-ES" altLang="en-US" dirty="0">
                <a:solidFill>
                  <a:schemeClr val="accent4"/>
                </a:solidFill>
                <a:ea typeface="ＭＳ Ｐゴシック" charset="0"/>
              </a:rPr>
              <a:t>una variedad de </a:t>
            </a:r>
            <a:r>
              <a:rPr lang="es-ES" altLang="en-US" dirty="0" smtClean="0">
                <a:solidFill>
                  <a:schemeClr val="accent4"/>
                </a:solidFill>
                <a:ea typeface="ＭＳ Ｐゴシック" charset="0"/>
              </a:rPr>
              <a:t>enunciados (fluidez</a:t>
            </a:r>
            <a:r>
              <a:rPr lang="es-ES" altLang="en-US" dirty="0">
                <a:solidFill>
                  <a:schemeClr val="accent4"/>
                </a:solidFill>
                <a:ea typeface="ＭＳ Ｐゴシック" charset="0"/>
              </a:rPr>
              <a:t>)</a:t>
            </a:r>
          </a:p>
          <a:p>
            <a:pPr marL="463550" lvl="1" indent="-457200" eaLnBrk="1" hangingPunct="1">
              <a:buClr>
                <a:srgbClr val="D6492A"/>
              </a:buClr>
              <a:buFont typeface="+mj-lt"/>
              <a:buAutoNum type="arabicPeriod"/>
              <a:defRPr/>
            </a:pPr>
            <a:r>
              <a:rPr lang="es-ES" altLang="en-US" dirty="0" smtClean="0">
                <a:solidFill>
                  <a:schemeClr val="bg1">
                    <a:lumMod val="75000"/>
                  </a:schemeClr>
                </a:solidFill>
                <a:ea typeface="ＭＳ Ｐゴシック" charset="0"/>
              </a:rPr>
              <a:t>Utilizar agentes/evitar </a:t>
            </a:r>
            <a:r>
              <a:rPr lang="es-ES" altLang="en-US" dirty="0">
                <a:solidFill>
                  <a:schemeClr val="bg1">
                    <a:lumMod val="75000"/>
                  </a:schemeClr>
                </a:solidFill>
                <a:ea typeface="ＭＳ Ｐゴシック" charset="0"/>
              </a:rPr>
              <a:t>la construcción impersonal (impacto)</a:t>
            </a:r>
          </a:p>
          <a:p>
            <a:pPr marL="463550" lvl="1" indent="-457200" eaLnBrk="1" hangingPunct="1">
              <a:buClr>
                <a:srgbClr val="D6492A"/>
              </a:buClr>
              <a:buFont typeface="+mj-lt"/>
              <a:buAutoNum type="arabicPeriod"/>
              <a:defRPr/>
            </a:pPr>
            <a:r>
              <a:rPr lang="es-ES" altLang="en-US" dirty="0" smtClean="0">
                <a:solidFill>
                  <a:schemeClr val="bg1">
                    <a:lumMod val="75000"/>
                  </a:schemeClr>
                </a:solidFill>
                <a:ea typeface="ＭＳ Ｐゴシック" charset="0"/>
              </a:rPr>
              <a:t>Evitar </a:t>
            </a:r>
            <a:r>
              <a:rPr lang="es-ES" altLang="en-US" dirty="0">
                <a:solidFill>
                  <a:schemeClr val="bg1">
                    <a:lumMod val="75000"/>
                  </a:schemeClr>
                </a:solidFill>
                <a:ea typeface="ＭＳ Ｐゴシック" charset="0"/>
              </a:rPr>
              <a:t>las </a:t>
            </a:r>
            <a:r>
              <a:rPr lang="es-ES" altLang="en-US" dirty="0">
                <a:solidFill>
                  <a:schemeClr val="bg1">
                    <a:lumMod val="75000"/>
                  </a:schemeClr>
                </a:solidFill>
                <a:ea typeface="ＭＳ Ｐゴシック" charset="0"/>
              </a:rPr>
              <a:t>nominalizaciones (</a:t>
            </a:r>
            <a:r>
              <a:rPr lang="es-ES" altLang="en-US" dirty="0">
                <a:solidFill>
                  <a:schemeClr val="bg1">
                    <a:lumMod val="75000"/>
                  </a:schemeClr>
                </a:solidFill>
                <a:ea typeface="ＭＳ Ｐゴシック" charset="0"/>
              </a:rPr>
              <a:t>fluidez e impacto)</a:t>
            </a:r>
          </a:p>
          <a:p>
            <a:pPr marL="463550" lvl="1" indent="-457200" eaLnBrk="1" hangingPunct="1">
              <a:buClr>
                <a:srgbClr val="D6492A"/>
              </a:buClr>
              <a:buFont typeface="+mj-lt"/>
              <a:buAutoNum type="arabicPeriod"/>
              <a:defRPr/>
            </a:pPr>
            <a:r>
              <a:rPr lang="es-ES" altLang="en-US" dirty="0" smtClean="0">
                <a:solidFill>
                  <a:schemeClr val="bg1">
                    <a:lumMod val="75000"/>
                  </a:schemeClr>
                </a:solidFill>
                <a:ea typeface="ＭＳ Ｐゴシック" charset="0"/>
              </a:rPr>
              <a:t>Seleccionar palabras </a:t>
            </a:r>
            <a:r>
              <a:rPr lang="es-ES" altLang="en-US" dirty="0">
                <a:solidFill>
                  <a:schemeClr val="bg1">
                    <a:lumMod val="75000"/>
                  </a:schemeClr>
                </a:solidFill>
                <a:ea typeface="ＭＳ Ｐゴシック" charset="0"/>
              </a:rPr>
              <a:t>conversacionales (fluidez e impacto</a:t>
            </a:r>
            <a:r>
              <a:rPr lang="es-ES" altLang="en-US" dirty="0" smtClean="0">
                <a:solidFill>
                  <a:schemeClr val="bg1">
                    <a:lumMod val="75000"/>
                  </a:schemeClr>
                </a:solidFill>
                <a:ea typeface="ＭＳ Ｐゴシック" charset="0"/>
              </a:rPr>
              <a:t>)</a:t>
            </a:r>
            <a:r>
              <a:rPr lang="es-ES" altLang="en-US" dirty="0" smtClean="0">
                <a:solidFill>
                  <a:schemeClr val="bg1">
                    <a:lumMod val="90000"/>
                  </a:schemeClr>
                </a:solidFill>
                <a:ea typeface="ＭＳ Ｐゴシック" charset="0"/>
              </a:rPr>
              <a:t>.</a:t>
            </a:r>
            <a:endParaRPr lang="es-ES" altLang="en-US" dirty="0">
              <a:solidFill>
                <a:schemeClr val="bg1">
                  <a:lumMod val="75000"/>
                </a:schemeClr>
              </a:solidFill>
              <a:ea typeface="ＭＳ Ｐゴシック"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noChangeArrowheads="1"/>
          </p:cNvSpPr>
          <p:nvPr>
            <p:ph type="title"/>
          </p:nvPr>
        </p:nvSpPr>
        <p:spPr>
          <a:xfrm>
            <a:off x="911225" y="533400"/>
            <a:ext cx="7764463" cy="1009650"/>
          </a:xfrm>
        </p:spPr>
        <p:txBody>
          <a:bodyPr/>
          <a:lstStyle/>
          <a:p>
            <a:pPr eaLnBrk="1" hangingPunct="1"/>
            <a:r>
              <a:rPr lang="en-US" altLang="en-US" dirty="0" smtClean="0"/>
              <a:t>1. </a:t>
            </a:r>
            <a:r>
              <a:rPr lang="es-ES" altLang="en-US" dirty="0" smtClean="0"/>
              <a:t>Crear una variedad de enunciados</a:t>
            </a:r>
          </a:p>
        </p:txBody>
      </p:sp>
      <p:sp>
        <p:nvSpPr>
          <p:cNvPr id="46082" name="Content Placeholder 2">
            <a:extLst>
              <a:ext uri="{FF2B5EF4-FFF2-40B4-BE49-F238E27FC236}">
                <a16:creationId xmlns:a16="http://schemas.microsoft.com/office/drawing/2014/main" xmlns="" id="{AB367137-CC28-4F7C-84B6-CEC260B8E221}"/>
              </a:ext>
            </a:extLst>
          </p:cNvPr>
          <p:cNvSpPr>
            <a:spLocks noGrp="1"/>
          </p:cNvSpPr>
          <p:nvPr>
            <p:ph type="body" sz="quarter" idx="10"/>
          </p:nvPr>
        </p:nvSpPr>
        <p:spPr>
          <a:xfrm>
            <a:off x="323529" y="1600200"/>
            <a:ext cx="8352160" cy="4572000"/>
          </a:xfrm>
        </p:spPr>
        <p:txBody>
          <a:bodyPr/>
          <a:lstStyle/>
          <a:p>
            <a:pPr marL="0" indent="0" eaLnBrk="1" hangingPunct="1">
              <a:buFont typeface="Arial" charset="0"/>
              <a:buNone/>
              <a:defRPr/>
            </a:pPr>
            <a:r>
              <a:rPr lang="es-ES" altLang="en-US" dirty="0" smtClean="0">
                <a:ea typeface="+mn-ea"/>
              </a:rPr>
              <a:t>Existen dos tipos de oraciones en la redacción estándar:</a:t>
            </a:r>
          </a:p>
          <a:p>
            <a:pPr marL="514350" indent="-514350" eaLnBrk="1" hangingPunct="1">
              <a:buFont typeface="+mj-lt"/>
              <a:buAutoNum type="arabicPeriod"/>
              <a:defRPr/>
            </a:pPr>
            <a:r>
              <a:rPr lang="es-ES" altLang="en-US" dirty="0" smtClean="0">
                <a:solidFill>
                  <a:srgbClr val="D6492A"/>
                </a:solidFill>
                <a:ea typeface="+mn-ea"/>
              </a:rPr>
              <a:t>Oraciones solas, independientes (principales)</a:t>
            </a:r>
            <a:r>
              <a:rPr lang="es-ES" altLang="en-US" dirty="0" smtClean="0">
                <a:ea typeface="+mn-ea"/>
              </a:rPr>
              <a:t>, compuestas por sujeto+ verbo + objeto: </a:t>
            </a:r>
          </a:p>
          <a:p>
            <a:pPr marL="0" indent="0" eaLnBrk="1" hangingPunct="1">
              <a:buFont typeface="Wingdings" panose="05000000000000000000" pitchFamily="2" charset="2"/>
              <a:buNone/>
              <a:defRPr/>
            </a:pPr>
            <a:r>
              <a:rPr lang="es-ES" altLang="en-US" dirty="0" smtClean="0">
                <a:ea typeface="+mn-ea"/>
              </a:rPr>
              <a:t>El ministerio aprobó los programas.</a:t>
            </a:r>
          </a:p>
          <a:p>
            <a:pPr marL="400041" lvl="1" indent="0">
              <a:spcBef>
                <a:spcPct val="0"/>
              </a:spcBef>
              <a:buFont typeface="Wingdings" panose="05000000000000000000" pitchFamily="2" charset="2"/>
              <a:buNone/>
              <a:defRPr/>
            </a:pPr>
            <a:r>
              <a:rPr lang="es-ES" altLang="en-US" i="1" dirty="0" smtClean="0">
                <a:solidFill>
                  <a:schemeClr val="accent6">
                    <a:lumMod val="75000"/>
                  </a:schemeClr>
                </a:solidFill>
              </a:rPr>
              <a:t>¿Cuál es el sujeto?</a:t>
            </a:r>
          </a:p>
          <a:p>
            <a:pPr marL="400041" lvl="1" indent="0">
              <a:spcBef>
                <a:spcPct val="0"/>
              </a:spcBef>
              <a:buFont typeface="Wingdings" panose="05000000000000000000" pitchFamily="2" charset="2"/>
              <a:buNone/>
              <a:defRPr/>
            </a:pPr>
            <a:r>
              <a:rPr lang="es-ES" altLang="en-US" i="1" dirty="0" smtClean="0">
                <a:solidFill>
                  <a:schemeClr val="accent6">
                    <a:lumMod val="75000"/>
                  </a:schemeClr>
                </a:solidFill>
              </a:rPr>
              <a:t>¿Cuál es el verbo?</a:t>
            </a:r>
          </a:p>
          <a:p>
            <a:pPr marL="400041" lvl="1" indent="0">
              <a:spcBef>
                <a:spcPct val="0"/>
              </a:spcBef>
              <a:buFont typeface="Wingdings" panose="05000000000000000000" pitchFamily="2" charset="2"/>
              <a:buNone/>
              <a:defRPr/>
            </a:pPr>
            <a:r>
              <a:rPr lang="es-ES" altLang="en-US" i="1" dirty="0" smtClean="0">
                <a:solidFill>
                  <a:schemeClr val="accent6">
                    <a:lumMod val="75000"/>
                  </a:schemeClr>
                </a:solidFill>
              </a:rPr>
              <a:t>¿Cuál es el objeto (predicado)?</a:t>
            </a:r>
            <a:endParaRPr lang="es-ES" altLang="en-US" i="1" dirty="0">
              <a:solidFill>
                <a:schemeClr val="accent6">
                  <a:lumMod val="75000"/>
                </a:schemeClr>
              </a:solidFill>
            </a:endParaRPr>
          </a:p>
        </p:txBody>
      </p:sp>
      <p:sp>
        <p:nvSpPr>
          <p:cNvPr id="5" name="Oval 4"/>
          <p:cNvSpPr>
            <a:spLocks noChangeArrowheads="1"/>
          </p:cNvSpPr>
          <p:nvPr/>
        </p:nvSpPr>
        <p:spPr bwMode="auto">
          <a:xfrm>
            <a:off x="3423895" y="2958852"/>
            <a:ext cx="1273208" cy="533400"/>
          </a:xfrm>
          <a:prstGeom prst="ellipse">
            <a:avLst/>
          </a:prstGeom>
          <a:noFill/>
          <a:ln w="254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defTabSz="912813">
              <a:spcBef>
                <a:spcPct val="20000"/>
              </a:spcBef>
              <a:buClr>
                <a:srgbClr val="265E9E"/>
              </a:buClr>
              <a:buSzPct val="75000"/>
              <a:buFont typeface="Wingdings" panose="05000000000000000000" pitchFamily="2" charset="2"/>
              <a:buChar char="n"/>
              <a:defRPr sz="2800">
                <a:solidFill>
                  <a:srgbClr val="717073"/>
                </a:solidFill>
                <a:latin typeface="Arial" panose="020B0604020202020204" pitchFamily="34" charset="0"/>
                <a:ea typeface="MS PGothic" panose="020B0600070205080204" pitchFamily="34" charset="-128"/>
              </a:defRPr>
            </a:lvl1pPr>
            <a:lvl2pPr marL="742950" indent="-285750" defTabSz="912813">
              <a:spcBef>
                <a:spcPct val="20000"/>
              </a:spcBef>
              <a:buClr>
                <a:srgbClr val="265E9E"/>
              </a:buClr>
              <a:buSzPct val="70000"/>
              <a:buFont typeface="Wingdings" panose="05000000000000000000" pitchFamily="2" charset="2"/>
              <a:buChar char="n"/>
              <a:defRPr sz="2400">
                <a:solidFill>
                  <a:srgbClr val="717073"/>
                </a:solidFill>
                <a:latin typeface="Arial" panose="020B0604020202020204" pitchFamily="34" charset="0"/>
                <a:ea typeface="MS PGothic" panose="020B0600070205080204" pitchFamily="34" charset="-128"/>
              </a:defRPr>
            </a:lvl2pPr>
            <a:lvl3pPr marL="1143000" indent="-228600" defTabSz="912813">
              <a:spcBef>
                <a:spcPct val="20000"/>
              </a:spcBef>
              <a:buClr>
                <a:srgbClr val="265E9E"/>
              </a:buClr>
              <a:buFont typeface="Wingdings" panose="05000000000000000000" pitchFamily="2" charset="2"/>
              <a:buChar char="§"/>
              <a:defRPr>
                <a:solidFill>
                  <a:srgbClr val="717073"/>
                </a:solidFill>
                <a:latin typeface="Arial" panose="020B0604020202020204" pitchFamily="34" charset="0"/>
                <a:ea typeface="MS PGothic" panose="020B0600070205080204" pitchFamily="34" charset="-128"/>
              </a:defRPr>
            </a:lvl3pPr>
            <a:lvl4pPr marL="1600200" indent="-228600" defTabSz="912813">
              <a:spcBef>
                <a:spcPct val="20000"/>
              </a:spcBef>
              <a:buClr>
                <a:srgbClr val="265E9E"/>
              </a:buClr>
              <a:buChar char="•"/>
              <a:defRPr sz="1200">
                <a:solidFill>
                  <a:srgbClr val="717073"/>
                </a:solidFill>
                <a:latin typeface="Arial" panose="020B0604020202020204" pitchFamily="34" charset="0"/>
                <a:ea typeface="MS PGothic" panose="020B0600070205080204" pitchFamily="34" charset="-128"/>
              </a:defRPr>
            </a:lvl4pPr>
            <a:lvl5pPr marL="2057400" indent="-228600" defTabSz="912813">
              <a:spcBef>
                <a:spcPct val="20000"/>
              </a:spcBef>
              <a:buClr>
                <a:srgbClr val="265E9E"/>
              </a:buClr>
              <a:buSzPct val="85000"/>
              <a:buChar char="•"/>
              <a:defRPr sz="2000">
                <a:solidFill>
                  <a:srgbClr val="717073"/>
                </a:solidFill>
                <a:latin typeface="Arial" panose="020B0604020202020204" pitchFamily="34" charset="0"/>
                <a:ea typeface="MS PGothic" panose="020B0600070205080204" pitchFamily="34" charset="-128"/>
              </a:defRPr>
            </a:lvl5pPr>
            <a:lvl6pPr marL="25146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6pPr>
            <a:lvl7pPr marL="29718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7pPr>
            <a:lvl8pPr marL="34290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8pPr>
            <a:lvl9pPr marL="38862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9pPr>
          </a:lstStyle>
          <a:p>
            <a:pPr>
              <a:spcBef>
                <a:spcPct val="0"/>
              </a:spcBef>
              <a:buClrTx/>
              <a:buSzTx/>
              <a:buFontTx/>
              <a:buNone/>
            </a:pPr>
            <a:endParaRPr lang="en-US" altLang="en-US" sz="2400">
              <a:solidFill>
                <a:schemeClr val="tx1"/>
              </a:solidFill>
            </a:endParaRPr>
          </a:p>
        </p:txBody>
      </p:sp>
      <p:sp>
        <p:nvSpPr>
          <p:cNvPr id="6" name="Oval 5"/>
          <p:cNvSpPr>
            <a:spLocks noChangeArrowheads="1"/>
          </p:cNvSpPr>
          <p:nvPr/>
        </p:nvSpPr>
        <p:spPr bwMode="auto">
          <a:xfrm>
            <a:off x="4702986" y="2996952"/>
            <a:ext cx="1355791" cy="495300"/>
          </a:xfrm>
          <a:prstGeom prst="ellipse">
            <a:avLst/>
          </a:prstGeom>
          <a:noFill/>
          <a:ln w="25400" algn="ctr">
            <a:solidFill>
              <a:schemeClr val="tx2"/>
            </a:solidFill>
            <a:round/>
            <a:headEnd/>
            <a:tailEnd/>
          </a:ln>
          <a:extLst>
            <a:ext uri="{909E8E84-426E-40DD-AFC4-6F175D3DCCD1}">
              <a14:hiddenFill xmlns:a14="http://schemas.microsoft.com/office/drawing/2010/main">
                <a:solidFill>
                  <a:srgbClr val="FFFFFF"/>
                </a:solidFill>
              </a14:hiddenFill>
            </a:ext>
          </a:extLst>
        </p:spPr>
        <p:txBody>
          <a:bodyPr/>
          <a:lstStyle>
            <a:lvl1pPr defTabSz="912813">
              <a:spcBef>
                <a:spcPct val="20000"/>
              </a:spcBef>
              <a:buClr>
                <a:srgbClr val="265E9E"/>
              </a:buClr>
              <a:buSzPct val="75000"/>
              <a:buFont typeface="Wingdings" panose="05000000000000000000" pitchFamily="2" charset="2"/>
              <a:buChar char="n"/>
              <a:defRPr sz="2800">
                <a:solidFill>
                  <a:srgbClr val="717073"/>
                </a:solidFill>
                <a:latin typeface="Arial" panose="020B0604020202020204" pitchFamily="34" charset="0"/>
                <a:ea typeface="MS PGothic" panose="020B0600070205080204" pitchFamily="34" charset="-128"/>
              </a:defRPr>
            </a:lvl1pPr>
            <a:lvl2pPr marL="742950" indent="-285750" defTabSz="912813">
              <a:spcBef>
                <a:spcPct val="20000"/>
              </a:spcBef>
              <a:buClr>
                <a:srgbClr val="265E9E"/>
              </a:buClr>
              <a:buSzPct val="70000"/>
              <a:buFont typeface="Wingdings" panose="05000000000000000000" pitchFamily="2" charset="2"/>
              <a:buChar char="n"/>
              <a:defRPr sz="2400">
                <a:solidFill>
                  <a:srgbClr val="717073"/>
                </a:solidFill>
                <a:latin typeface="Arial" panose="020B0604020202020204" pitchFamily="34" charset="0"/>
                <a:ea typeface="MS PGothic" panose="020B0600070205080204" pitchFamily="34" charset="-128"/>
              </a:defRPr>
            </a:lvl2pPr>
            <a:lvl3pPr marL="1143000" indent="-228600" defTabSz="912813">
              <a:spcBef>
                <a:spcPct val="20000"/>
              </a:spcBef>
              <a:buClr>
                <a:srgbClr val="265E9E"/>
              </a:buClr>
              <a:buFont typeface="Wingdings" panose="05000000000000000000" pitchFamily="2" charset="2"/>
              <a:buChar char="§"/>
              <a:defRPr>
                <a:solidFill>
                  <a:srgbClr val="717073"/>
                </a:solidFill>
                <a:latin typeface="Arial" panose="020B0604020202020204" pitchFamily="34" charset="0"/>
                <a:ea typeface="MS PGothic" panose="020B0600070205080204" pitchFamily="34" charset="-128"/>
              </a:defRPr>
            </a:lvl3pPr>
            <a:lvl4pPr marL="1600200" indent="-228600" defTabSz="912813">
              <a:spcBef>
                <a:spcPct val="20000"/>
              </a:spcBef>
              <a:buClr>
                <a:srgbClr val="265E9E"/>
              </a:buClr>
              <a:buChar char="•"/>
              <a:defRPr sz="1200">
                <a:solidFill>
                  <a:srgbClr val="717073"/>
                </a:solidFill>
                <a:latin typeface="Arial" panose="020B0604020202020204" pitchFamily="34" charset="0"/>
                <a:ea typeface="MS PGothic" panose="020B0600070205080204" pitchFamily="34" charset="-128"/>
              </a:defRPr>
            </a:lvl4pPr>
            <a:lvl5pPr marL="2057400" indent="-228600" defTabSz="912813">
              <a:spcBef>
                <a:spcPct val="20000"/>
              </a:spcBef>
              <a:buClr>
                <a:srgbClr val="265E9E"/>
              </a:buClr>
              <a:buSzPct val="85000"/>
              <a:buChar char="•"/>
              <a:defRPr sz="2000">
                <a:solidFill>
                  <a:srgbClr val="717073"/>
                </a:solidFill>
                <a:latin typeface="Arial" panose="020B0604020202020204" pitchFamily="34" charset="0"/>
                <a:ea typeface="MS PGothic" panose="020B0600070205080204" pitchFamily="34" charset="-128"/>
              </a:defRPr>
            </a:lvl5pPr>
            <a:lvl6pPr marL="25146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6pPr>
            <a:lvl7pPr marL="29718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7pPr>
            <a:lvl8pPr marL="34290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8pPr>
            <a:lvl9pPr marL="38862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9pPr>
          </a:lstStyle>
          <a:p>
            <a:pPr>
              <a:spcBef>
                <a:spcPct val="0"/>
              </a:spcBef>
              <a:buClrTx/>
              <a:buSzTx/>
              <a:buFontTx/>
              <a:buNone/>
            </a:pPr>
            <a:endParaRPr lang="en-US" altLang="en-US" sz="2400">
              <a:solidFill>
                <a:schemeClr val="tx1"/>
              </a:solidFill>
            </a:endParaRPr>
          </a:p>
        </p:txBody>
      </p:sp>
      <p:sp>
        <p:nvSpPr>
          <p:cNvPr id="7" name="Oval 6"/>
          <p:cNvSpPr>
            <a:spLocks noChangeArrowheads="1"/>
          </p:cNvSpPr>
          <p:nvPr/>
        </p:nvSpPr>
        <p:spPr bwMode="auto">
          <a:xfrm>
            <a:off x="6058777" y="2939802"/>
            <a:ext cx="1279091" cy="609600"/>
          </a:xfrm>
          <a:prstGeom prst="ellipse">
            <a:avLst/>
          </a:prstGeom>
          <a:noFill/>
          <a:ln w="25400" algn="ctr">
            <a:solidFill>
              <a:srgbClr val="008040"/>
            </a:solidFill>
            <a:round/>
            <a:headEnd/>
            <a:tailEnd/>
          </a:ln>
          <a:extLst>
            <a:ext uri="{909E8E84-426E-40DD-AFC4-6F175D3DCCD1}">
              <a14:hiddenFill xmlns:a14="http://schemas.microsoft.com/office/drawing/2010/main">
                <a:solidFill>
                  <a:srgbClr val="FFFFFF"/>
                </a:solidFill>
              </a14:hiddenFill>
            </a:ext>
          </a:extLst>
        </p:spPr>
        <p:txBody>
          <a:bodyPr/>
          <a:lstStyle>
            <a:lvl1pPr defTabSz="912813">
              <a:spcBef>
                <a:spcPct val="20000"/>
              </a:spcBef>
              <a:buClr>
                <a:srgbClr val="265E9E"/>
              </a:buClr>
              <a:buSzPct val="75000"/>
              <a:buFont typeface="Wingdings" panose="05000000000000000000" pitchFamily="2" charset="2"/>
              <a:buChar char="n"/>
              <a:defRPr sz="2800">
                <a:solidFill>
                  <a:srgbClr val="717073"/>
                </a:solidFill>
                <a:latin typeface="Arial" panose="020B0604020202020204" pitchFamily="34" charset="0"/>
                <a:ea typeface="MS PGothic" panose="020B0600070205080204" pitchFamily="34" charset="-128"/>
              </a:defRPr>
            </a:lvl1pPr>
            <a:lvl2pPr marL="742950" indent="-285750" defTabSz="912813">
              <a:spcBef>
                <a:spcPct val="20000"/>
              </a:spcBef>
              <a:buClr>
                <a:srgbClr val="265E9E"/>
              </a:buClr>
              <a:buSzPct val="70000"/>
              <a:buFont typeface="Wingdings" panose="05000000000000000000" pitchFamily="2" charset="2"/>
              <a:buChar char="n"/>
              <a:defRPr sz="2400">
                <a:solidFill>
                  <a:srgbClr val="717073"/>
                </a:solidFill>
                <a:latin typeface="Arial" panose="020B0604020202020204" pitchFamily="34" charset="0"/>
                <a:ea typeface="MS PGothic" panose="020B0600070205080204" pitchFamily="34" charset="-128"/>
              </a:defRPr>
            </a:lvl2pPr>
            <a:lvl3pPr marL="1143000" indent="-228600" defTabSz="912813">
              <a:spcBef>
                <a:spcPct val="20000"/>
              </a:spcBef>
              <a:buClr>
                <a:srgbClr val="265E9E"/>
              </a:buClr>
              <a:buFont typeface="Wingdings" panose="05000000000000000000" pitchFamily="2" charset="2"/>
              <a:buChar char="§"/>
              <a:defRPr>
                <a:solidFill>
                  <a:srgbClr val="717073"/>
                </a:solidFill>
                <a:latin typeface="Arial" panose="020B0604020202020204" pitchFamily="34" charset="0"/>
                <a:ea typeface="MS PGothic" panose="020B0600070205080204" pitchFamily="34" charset="-128"/>
              </a:defRPr>
            </a:lvl3pPr>
            <a:lvl4pPr marL="1600200" indent="-228600" defTabSz="912813">
              <a:spcBef>
                <a:spcPct val="20000"/>
              </a:spcBef>
              <a:buClr>
                <a:srgbClr val="265E9E"/>
              </a:buClr>
              <a:buChar char="•"/>
              <a:defRPr sz="1200">
                <a:solidFill>
                  <a:srgbClr val="717073"/>
                </a:solidFill>
                <a:latin typeface="Arial" panose="020B0604020202020204" pitchFamily="34" charset="0"/>
                <a:ea typeface="MS PGothic" panose="020B0600070205080204" pitchFamily="34" charset="-128"/>
              </a:defRPr>
            </a:lvl4pPr>
            <a:lvl5pPr marL="2057400" indent="-228600" defTabSz="912813">
              <a:spcBef>
                <a:spcPct val="20000"/>
              </a:spcBef>
              <a:buClr>
                <a:srgbClr val="265E9E"/>
              </a:buClr>
              <a:buSzPct val="85000"/>
              <a:buChar char="•"/>
              <a:defRPr sz="2000">
                <a:solidFill>
                  <a:srgbClr val="717073"/>
                </a:solidFill>
                <a:latin typeface="Arial" panose="020B0604020202020204" pitchFamily="34" charset="0"/>
                <a:ea typeface="MS PGothic" panose="020B0600070205080204" pitchFamily="34" charset="-128"/>
              </a:defRPr>
            </a:lvl5pPr>
            <a:lvl6pPr marL="25146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6pPr>
            <a:lvl7pPr marL="29718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7pPr>
            <a:lvl8pPr marL="34290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8pPr>
            <a:lvl9pPr marL="38862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9pPr>
          </a:lstStyle>
          <a:p>
            <a:pPr>
              <a:spcBef>
                <a:spcPct val="0"/>
              </a:spcBef>
              <a:buClrTx/>
              <a:buSzTx/>
              <a:buFontTx/>
              <a:buNone/>
            </a:pPr>
            <a:endParaRPr lang="en-US" altLang="en-US" sz="240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6082">
                                            <p:txEl>
                                              <p:pRg st="3" end="3"/>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6082">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46082">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noChangeArrowheads="1"/>
          </p:cNvSpPr>
          <p:nvPr>
            <p:ph type="title"/>
          </p:nvPr>
        </p:nvSpPr>
        <p:spPr>
          <a:xfrm>
            <a:off x="911225" y="533400"/>
            <a:ext cx="7764463" cy="685800"/>
          </a:xfrm>
        </p:spPr>
        <p:txBody>
          <a:bodyPr/>
          <a:lstStyle/>
          <a:p>
            <a:pPr eaLnBrk="1" hangingPunct="1"/>
            <a:r>
              <a:rPr lang="en-US" altLang="en-US" dirty="0" smtClean="0"/>
              <a:t>1. </a:t>
            </a:r>
            <a:r>
              <a:rPr lang="es-ES" altLang="en-US" dirty="0" smtClean="0"/>
              <a:t>Crear una variedad de enunciados</a:t>
            </a:r>
            <a:endParaRPr lang="en-US" altLang="en-US" dirty="0" smtClean="0"/>
          </a:p>
        </p:txBody>
      </p:sp>
      <p:sp>
        <p:nvSpPr>
          <p:cNvPr id="46082" name="Content Placeholder 2">
            <a:extLst>
              <a:ext uri="{FF2B5EF4-FFF2-40B4-BE49-F238E27FC236}">
                <a16:creationId xmlns:a16="http://schemas.microsoft.com/office/drawing/2014/main" xmlns="" id="{AB367137-CC28-4F7C-84B6-CEC260B8E221}"/>
              </a:ext>
            </a:extLst>
          </p:cNvPr>
          <p:cNvSpPr>
            <a:spLocks noGrp="1"/>
          </p:cNvSpPr>
          <p:nvPr>
            <p:ph type="body" sz="quarter" idx="10"/>
          </p:nvPr>
        </p:nvSpPr>
        <p:spPr>
          <a:xfrm>
            <a:off x="911225" y="1600200"/>
            <a:ext cx="7764463" cy="4572000"/>
          </a:xfrm>
        </p:spPr>
        <p:txBody>
          <a:bodyPr/>
          <a:lstStyle/>
          <a:p>
            <a:pPr marL="0" indent="0" eaLnBrk="1" hangingPunct="1">
              <a:buFont typeface="Arial" charset="0"/>
              <a:buNone/>
              <a:defRPr/>
            </a:pPr>
            <a:r>
              <a:rPr lang="es-ES" altLang="en-US" dirty="0" smtClean="0">
                <a:ea typeface="+mn-ea"/>
              </a:rPr>
              <a:t>Dos tipos de enunciados en la redacción estándar:</a:t>
            </a:r>
          </a:p>
          <a:p>
            <a:pPr marL="514350" indent="-514350" eaLnBrk="1" hangingPunct="1">
              <a:buFont typeface="+mj-lt"/>
              <a:buAutoNum type="arabicPeriod" startAt="2"/>
              <a:defRPr/>
            </a:pPr>
            <a:r>
              <a:rPr lang="es-ES" altLang="en-US" dirty="0" smtClean="0">
                <a:ea typeface="+mn-ea"/>
              </a:rPr>
              <a:t>Enunciados compuestos por una oración principal y una </a:t>
            </a:r>
            <a:r>
              <a:rPr lang="es-ES" altLang="en-US" dirty="0" smtClean="0">
                <a:solidFill>
                  <a:srgbClr val="D6492A"/>
                </a:solidFill>
                <a:ea typeface="+mn-ea"/>
              </a:rPr>
              <a:t>oración subordinada </a:t>
            </a:r>
            <a:r>
              <a:rPr lang="es-ES" altLang="en-US" dirty="0" smtClean="0">
                <a:ea typeface="+mn-ea"/>
              </a:rPr>
              <a:t>(que no puede ir sola). oraciones subordinadas pueden ir:</a:t>
            </a:r>
          </a:p>
          <a:p>
            <a:pPr marL="914400" lvl="1" indent="-514350">
              <a:defRPr/>
            </a:pPr>
            <a:r>
              <a:rPr lang="es-ES" altLang="en-US" dirty="0" smtClean="0">
                <a:ea typeface="+mn-ea"/>
              </a:rPr>
              <a:t>Al inicio (introductoria)</a:t>
            </a:r>
          </a:p>
          <a:p>
            <a:pPr marL="914400" lvl="1" indent="-514350">
              <a:defRPr/>
            </a:pPr>
            <a:r>
              <a:rPr lang="es-ES" altLang="en-US" dirty="0" smtClean="0">
                <a:ea typeface="+mn-ea"/>
              </a:rPr>
              <a:t>En medio (parentética)</a:t>
            </a:r>
          </a:p>
          <a:p>
            <a:pPr marL="914400" lvl="1" indent="-514350">
              <a:defRPr/>
            </a:pPr>
            <a:r>
              <a:rPr lang="es-ES" altLang="en-US" dirty="0" smtClean="0">
                <a:ea typeface="+mn-ea"/>
              </a:rPr>
              <a:t>Al final (prolongación)</a:t>
            </a:r>
            <a:endParaRPr lang="es-ES" altLang="en-US" dirty="0">
              <a:ea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Content Placeholder 2"/>
          <p:cNvSpPr>
            <a:spLocks noGrp="1" noChangeArrowheads="1"/>
          </p:cNvSpPr>
          <p:nvPr>
            <p:ph type="body" sz="quarter" idx="10"/>
          </p:nvPr>
        </p:nvSpPr>
        <p:spPr>
          <a:xfrm>
            <a:off x="911225" y="1600200"/>
            <a:ext cx="7764463" cy="4572000"/>
          </a:xfrm>
        </p:spPr>
        <p:txBody>
          <a:bodyPr/>
          <a:lstStyle/>
          <a:p>
            <a:pPr marL="457200" indent="-457200" eaLnBrk="1" hangingPunct="1">
              <a:buFont typeface="Arial" panose="020B0604020202020204" pitchFamily="34" charset="0"/>
              <a:buAutoNum type="arabicPeriod"/>
            </a:pPr>
            <a:r>
              <a:rPr lang="es-ES" altLang="en-US" dirty="0" smtClean="0"/>
              <a:t>Oraciones con </a:t>
            </a:r>
            <a:r>
              <a:rPr lang="es-ES" altLang="en-US" dirty="0" smtClean="0">
                <a:solidFill>
                  <a:srgbClr val="D6492A"/>
                </a:solidFill>
              </a:rPr>
              <a:t>palabras, frases y cláusulas introductorias </a:t>
            </a:r>
            <a:r>
              <a:rPr lang="es-ES" altLang="en-US" dirty="0" smtClean="0"/>
              <a:t>: </a:t>
            </a:r>
            <a:br>
              <a:rPr lang="es-ES" altLang="en-US" dirty="0" smtClean="0"/>
            </a:br>
            <a:r>
              <a:rPr lang="es-ES" altLang="en-US" sz="2000" dirty="0" smtClean="0">
                <a:solidFill>
                  <a:srgbClr val="D6492A"/>
                </a:solidFill>
              </a:rPr>
              <a:t>En algunos casos, </a:t>
            </a:r>
            <a:r>
              <a:rPr lang="es-ES" altLang="en-US" sz="2000" dirty="0" smtClean="0">
                <a:solidFill>
                  <a:schemeClr val="tx1"/>
                </a:solidFill>
              </a:rPr>
              <a:t>el</a:t>
            </a:r>
            <a:r>
              <a:rPr lang="es-ES" altLang="en-US" sz="2000" dirty="0" smtClean="0"/>
              <a:t> ministerio aprobó los programas.</a:t>
            </a:r>
          </a:p>
          <a:p>
            <a:pPr marL="457200" indent="-457200" eaLnBrk="1" hangingPunct="1">
              <a:buFont typeface="Arial" panose="020B0604020202020204" pitchFamily="34" charset="0"/>
              <a:buAutoNum type="arabicPeriod"/>
            </a:pPr>
            <a:r>
              <a:rPr lang="es-ES" altLang="en-US" dirty="0" smtClean="0"/>
              <a:t>Oraciones </a:t>
            </a:r>
            <a:r>
              <a:rPr lang="es-ES" altLang="en-US" dirty="0" smtClean="0">
                <a:solidFill>
                  <a:srgbClr val="D6492A"/>
                </a:solidFill>
              </a:rPr>
              <a:t>parentéticas </a:t>
            </a:r>
            <a:r>
              <a:rPr lang="es-ES" altLang="en-US" dirty="0">
                <a:solidFill>
                  <a:srgbClr val="D6492A"/>
                </a:solidFill>
              </a:rPr>
              <a:t>(explicativas</a:t>
            </a:r>
            <a:r>
              <a:rPr lang="es-ES" altLang="en-US" dirty="0" smtClean="0">
                <a:solidFill>
                  <a:srgbClr val="D6492A"/>
                </a:solidFill>
              </a:rPr>
              <a:t>)</a:t>
            </a:r>
            <a:r>
              <a:rPr lang="es-ES" altLang="en-US" dirty="0" smtClean="0"/>
              <a:t>: </a:t>
            </a:r>
            <a:br>
              <a:rPr lang="es-ES" altLang="en-US" dirty="0" smtClean="0"/>
            </a:br>
            <a:r>
              <a:rPr lang="es-ES" altLang="en-US" sz="2000" dirty="0" smtClean="0"/>
              <a:t>El ministerio, </a:t>
            </a:r>
            <a:r>
              <a:rPr lang="es-ES" altLang="en-US" sz="2000" dirty="0" smtClean="0">
                <a:solidFill>
                  <a:srgbClr val="D6492A"/>
                </a:solidFill>
              </a:rPr>
              <a:t>bajo la presión de los donantes</a:t>
            </a:r>
            <a:r>
              <a:rPr lang="es-ES" altLang="en-US" sz="2000" dirty="0" smtClean="0"/>
              <a:t>, aprobó los programas.</a:t>
            </a:r>
          </a:p>
          <a:p>
            <a:pPr marL="457200" indent="-457200" eaLnBrk="1" hangingPunct="1">
              <a:buFont typeface="Arial" panose="020B0604020202020204" pitchFamily="34" charset="0"/>
              <a:buAutoNum type="arabicPeriod"/>
            </a:pPr>
            <a:r>
              <a:rPr lang="es-ES" altLang="en-US" dirty="0" smtClean="0"/>
              <a:t>Oraciones con </a:t>
            </a:r>
            <a:r>
              <a:rPr lang="es-ES" altLang="en-US" dirty="0" smtClean="0">
                <a:solidFill>
                  <a:srgbClr val="D6492A"/>
                </a:solidFill>
              </a:rPr>
              <a:t>prolongadores</a:t>
            </a:r>
            <a:r>
              <a:rPr lang="es-ES" altLang="en-US" dirty="0" smtClean="0"/>
              <a:t>: </a:t>
            </a:r>
            <a:br>
              <a:rPr lang="es-ES" altLang="en-US" dirty="0" smtClean="0"/>
            </a:br>
            <a:r>
              <a:rPr lang="es-ES" altLang="en-US" sz="2000" dirty="0"/>
              <a:t>El ministerio aprobó los </a:t>
            </a:r>
            <a:r>
              <a:rPr lang="es-ES" altLang="en-US" sz="2000" dirty="0" smtClean="0"/>
              <a:t>programas, </a:t>
            </a:r>
            <a:r>
              <a:rPr lang="es-ES" altLang="en-US" sz="2000" dirty="0" smtClean="0">
                <a:solidFill>
                  <a:srgbClr val="D6492A"/>
                </a:solidFill>
              </a:rPr>
              <a:t>pero con serias reservas</a:t>
            </a:r>
            <a:r>
              <a:rPr lang="es-ES" altLang="en-US" sz="2000" dirty="0" smtClean="0"/>
              <a:t>.</a:t>
            </a:r>
          </a:p>
          <a:p>
            <a:pPr marL="457200" indent="-457200" eaLnBrk="1" hangingPunct="1">
              <a:buFont typeface="Arial" panose="020B0604020202020204" pitchFamily="34" charset="0"/>
              <a:buAutoNum type="arabicPeriod"/>
            </a:pPr>
            <a:endParaRPr lang="en-US" altLang="en-US" dirty="0" smtClean="0"/>
          </a:p>
          <a:p>
            <a:pPr marL="457200" indent="-457200" eaLnBrk="1" hangingPunct="1"/>
            <a:endParaRPr lang="en-US" alt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0419">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041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noChangeArrowheads="1"/>
          </p:cNvSpPr>
          <p:nvPr>
            <p:ph type="title"/>
          </p:nvPr>
        </p:nvSpPr>
        <p:spPr>
          <a:xfrm>
            <a:off x="911225" y="533400"/>
            <a:ext cx="7764463" cy="685800"/>
          </a:xfrm>
        </p:spPr>
        <p:txBody>
          <a:bodyPr/>
          <a:lstStyle/>
          <a:p>
            <a:pPr eaLnBrk="1" hangingPunct="1"/>
            <a:r>
              <a:rPr lang="es-ES" altLang="en-US" dirty="0" smtClean="0"/>
              <a:t>Comparar:</a:t>
            </a:r>
          </a:p>
        </p:txBody>
      </p:sp>
      <p:sp>
        <p:nvSpPr>
          <p:cNvPr id="50177" name="Content Placeholder 2"/>
          <p:cNvSpPr>
            <a:spLocks noGrp="1" noChangeArrowheads="1"/>
          </p:cNvSpPr>
          <p:nvPr>
            <p:ph type="body" sz="quarter" idx="10"/>
          </p:nvPr>
        </p:nvSpPr>
        <p:spPr>
          <a:xfrm>
            <a:off x="911225" y="1600200"/>
            <a:ext cx="7764463" cy="4572000"/>
          </a:xfrm>
        </p:spPr>
        <p:txBody>
          <a:bodyPr/>
          <a:lstStyle/>
          <a:p>
            <a:pPr algn="just" eaLnBrk="1" hangingPunct="1"/>
            <a:r>
              <a:rPr lang="es-ES" altLang="en-US" dirty="0" smtClean="0">
                <a:solidFill>
                  <a:srgbClr val="FF0000"/>
                </a:solidFill>
              </a:rPr>
              <a:t>Todas las oraciones sujeto-verbo-objeto (SVO)</a:t>
            </a:r>
            <a:r>
              <a:rPr lang="es-ES" altLang="en-US" dirty="0" smtClean="0"/>
              <a:t>: El ministerio estaba bajo la presión de los donantes</a:t>
            </a:r>
            <a:r>
              <a:rPr lang="es-ES" altLang="en-US" dirty="0"/>
              <a:t>. El ministerio </a:t>
            </a:r>
            <a:r>
              <a:rPr lang="es-ES" altLang="en-US" dirty="0" smtClean="0"/>
              <a:t>tenía serias reservas.  El ministerio aprobó los programas en algunos casos. </a:t>
            </a:r>
          </a:p>
          <a:p>
            <a:pPr algn="just" eaLnBrk="1" hangingPunct="1"/>
            <a:r>
              <a:rPr lang="es-ES" altLang="en-US" dirty="0" smtClean="0">
                <a:solidFill>
                  <a:srgbClr val="FF0000"/>
                </a:solidFill>
              </a:rPr>
              <a:t>Variedad</a:t>
            </a:r>
            <a:r>
              <a:rPr lang="es-ES" altLang="en-US" dirty="0"/>
              <a:t>: </a:t>
            </a:r>
            <a:r>
              <a:rPr lang="es-ES" altLang="en-US" dirty="0" smtClean="0"/>
              <a:t>En </a:t>
            </a:r>
            <a:r>
              <a:rPr lang="es-ES" altLang="en-US" dirty="0"/>
              <a:t>algunos casos, </a:t>
            </a:r>
            <a:r>
              <a:rPr lang="es-ES" altLang="en-US" dirty="0" smtClean="0"/>
              <a:t>el </a:t>
            </a:r>
            <a:r>
              <a:rPr lang="es-ES" altLang="en-US" dirty="0"/>
              <a:t>ministerio, bajo la presión de los donantes, aprobó los </a:t>
            </a:r>
            <a:r>
              <a:rPr lang="es-ES" altLang="en-US" dirty="0" smtClean="0"/>
              <a:t>programas, pero con serias reservas.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017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noChangeArrowheads="1"/>
          </p:cNvSpPr>
          <p:nvPr>
            <p:ph type="title"/>
          </p:nvPr>
        </p:nvSpPr>
        <p:spPr>
          <a:xfrm>
            <a:off x="911225" y="533400"/>
            <a:ext cx="7764463" cy="685800"/>
          </a:xfrm>
        </p:spPr>
        <p:txBody>
          <a:bodyPr/>
          <a:lstStyle/>
          <a:p>
            <a:pPr eaLnBrk="1" hangingPunct="1"/>
            <a:r>
              <a:rPr lang="es-ES" altLang="en-US" dirty="0" smtClean="0"/>
              <a:t>Comparar:</a:t>
            </a:r>
          </a:p>
        </p:txBody>
      </p:sp>
      <p:sp>
        <p:nvSpPr>
          <p:cNvPr id="50177" name="Content Placeholder 2">
            <a:extLst>
              <a:ext uri="{FF2B5EF4-FFF2-40B4-BE49-F238E27FC236}">
                <a16:creationId xmlns:a16="http://schemas.microsoft.com/office/drawing/2014/main" xmlns="" id="{22C74012-7982-4BCC-AA64-AB3C01A1E690}"/>
              </a:ext>
            </a:extLst>
          </p:cNvPr>
          <p:cNvSpPr>
            <a:spLocks noGrp="1"/>
          </p:cNvSpPr>
          <p:nvPr>
            <p:ph type="body" sz="quarter" idx="10"/>
          </p:nvPr>
        </p:nvSpPr>
        <p:spPr>
          <a:xfrm>
            <a:off x="911225" y="1600200"/>
            <a:ext cx="7764463" cy="4572000"/>
          </a:xfrm>
        </p:spPr>
        <p:txBody>
          <a:bodyPr/>
          <a:lstStyle/>
          <a:p>
            <a:pPr eaLnBrk="1" hangingPunct="1">
              <a:defRPr/>
            </a:pPr>
            <a:r>
              <a:rPr lang="es-ES" altLang="en-US" dirty="0">
                <a:solidFill>
                  <a:schemeClr val="bg1">
                    <a:lumMod val="90000"/>
                  </a:schemeClr>
                </a:solidFill>
              </a:rPr>
              <a:t>Todas las oraciones sujeto-verbo-objeto (SVO): El ministerio estaba bajo la presión de los donantes. El ministerio tenía serias reservas.  El ministerio aprobó los programas en algunos </a:t>
            </a:r>
            <a:r>
              <a:rPr lang="es-ES" altLang="en-US" dirty="0" smtClean="0">
                <a:solidFill>
                  <a:schemeClr val="bg1">
                    <a:lumMod val="90000"/>
                  </a:schemeClr>
                </a:solidFill>
              </a:rPr>
              <a:t>casos. </a:t>
            </a:r>
          </a:p>
          <a:p>
            <a:pPr eaLnBrk="1" hangingPunct="1">
              <a:defRPr/>
            </a:pPr>
            <a:r>
              <a:rPr lang="es-ES" altLang="en-US" dirty="0">
                <a:solidFill>
                  <a:schemeClr val="bg1">
                    <a:lumMod val="90000"/>
                  </a:schemeClr>
                </a:solidFill>
              </a:rPr>
              <a:t>V</a:t>
            </a:r>
            <a:r>
              <a:rPr lang="es-ES" altLang="en-US" dirty="0" smtClean="0">
                <a:solidFill>
                  <a:schemeClr val="bg1">
                    <a:lumMod val="90000"/>
                  </a:schemeClr>
                </a:solidFill>
              </a:rPr>
              <a:t>ariedad: </a:t>
            </a:r>
            <a:r>
              <a:rPr lang="es-ES" altLang="en-US" dirty="0">
                <a:solidFill>
                  <a:srgbClr val="D6492A"/>
                </a:solidFill>
              </a:rPr>
              <a:t>En algunos casos, </a:t>
            </a:r>
            <a:r>
              <a:rPr lang="es-ES" altLang="en-US" dirty="0">
                <a:solidFill>
                  <a:schemeClr val="tx1"/>
                </a:solidFill>
              </a:rPr>
              <a:t>el ministerio</a:t>
            </a:r>
            <a:r>
              <a:rPr lang="es-ES" altLang="en-US" dirty="0">
                <a:solidFill>
                  <a:srgbClr val="D6492A"/>
                </a:solidFill>
              </a:rPr>
              <a:t>, bajo la presión de los donantes, </a:t>
            </a:r>
            <a:r>
              <a:rPr lang="es-ES" altLang="en-US" dirty="0">
                <a:solidFill>
                  <a:schemeClr val="tx1"/>
                </a:solidFill>
              </a:rPr>
              <a:t>aprobó los programas</a:t>
            </a:r>
            <a:r>
              <a:rPr lang="es-ES" altLang="en-US" dirty="0">
                <a:solidFill>
                  <a:srgbClr val="D6492A"/>
                </a:solidFill>
              </a:rPr>
              <a:t>, pero con serias </a:t>
            </a:r>
            <a:r>
              <a:rPr lang="es-ES" altLang="en-US" dirty="0" smtClean="0">
                <a:solidFill>
                  <a:srgbClr val="D6492A"/>
                </a:solidFill>
              </a:rPr>
              <a:t>reservas</a:t>
            </a:r>
            <a:r>
              <a:rPr lang="es-ES" altLang="en-US" dirty="0" smtClean="0"/>
              <a:t>.</a:t>
            </a:r>
            <a:endParaRPr lang="es-ES"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noChangeArrowheads="1"/>
          </p:cNvSpPr>
          <p:nvPr>
            <p:ph type="title"/>
          </p:nvPr>
        </p:nvSpPr>
        <p:spPr>
          <a:xfrm>
            <a:off x="911225" y="533400"/>
            <a:ext cx="7764463" cy="685800"/>
          </a:xfrm>
        </p:spPr>
        <p:txBody>
          <a:bodyPr/>
          <a:lstStyle/>
          <a:p>
            <a:pPr eaLnBrk="1" hangingPunct="1"/>
            <a:r>
              <a:rPr lang="es-ES" altLang="en-US" dirty="0" smtClean="0"/>
              <a:t>Otro ejemplo:</a:t>
            </a:r>
          </a:p>
        </p:txBody>
      </p:sp>
      <p:sp>
        <p:nvSpPr>
          <p:cNvPr id="39938" name="Content Placeholder 2"/>
          <p:cNvSpPr>
            <a:spLocks noGrp="1" noChangeArrowheads="1"/>
          </p:cNvSpPr>
          <p:nvPr>
            <p:ph type="body" sz="quarter" idx="10"/>
          </p:nvPr>
        </p:nvSpPr>
        <p:spPr>
          <a:xfrm>
            <a:off x="539552" y="1244352"/>
            <a:ext cx="7764463" cy="4572000"/>
          </a:xfrm>
        </p:spPr>
        <p:txBody>
          <a:bodyPr/>
          <a:lstStyle/>
          <a:p>
            <a:pPr eaLnBrk="1" hangingPunct="1"/>
            <a:r>
              <a:rPr lang="es-ES" altLang="en-US" sz="2000" dirty="0" smtClean="0"/>
              <a:t>Los </a:t>
            </a:r>
            <a:r>
              <a:rPr lang="es-ES" altLang="en-US" sz="2000" dirty="0"/>
              <a:t>datos no fueron concluyentes. Tendremos que hacer una segunda visita de campo para recopilar datos adicionales. Esta información tendrá que provenir de más sitios. Estos sitios deben representar todas las regiones del país y todos los grupos socioeconómicos. El sesgo de género parece ser un factor en la participación en el ensayo. Tendremos que superar este sesgo e inscribir a más mujeres en los ensayos.</a:t>
            </a:r>
            <a:endParaRPr lang="es-ES" altLang="en-US" sz="2000" dirty="0" smtClean="0"/>
          </a:p>
          <a:p>
            <a:pPr eaLnBrk="1" hangingPunct="1"/>
            <a:r>
              <a:rPr lang="es-ES" altLang="en-US" sz="2000" dirty="0">
                <a:solidFill>
                  <a:srgbClr val="D6492A"/>
                </a:solidFill>
              </a:rPr>
              <a:t>Dado que los datos no son concluyentes, </a:t>
            </a:r>
            <a:r>
              <a:rPr lang="es-ES" altLang="en-US" sz="2000" dirty="0">
                <a:solidFill>
                  <a:schemeClr val="tx1"/>
                </a:solidFill>
              </a:rPr>
              <a:t>tendremos que hacer </a:t>
            </a:r>
            <a:r>
              <a:rPr lang="es-ES" altLang="en-US" sz="2000" dirty="0" smtClean="0">
                <a:solidFill>
                  <a:schemeClr val="tx1"/>
                </a:solidFill>
              </a:rPr>
              <a:t>otra visita de campo</a:t>
            </a:r>
            <a:r>
              <a:rPr lang="es-ES" altLang="en-US" sz="2000" dirty="0" smtClean="0">
                <a:solidFill>
                  <a:srgbClr val="D6492A"/>
                </a:solidFill>
              </a:rPr>
              <a:t>. </a:t>
            </a:r>
            <a:r>
              <a:rPr lang="es-ES" altLang="en-US" sz="2000" dirty="0">
                <a:solidFill>
                  <a:srgbClr val="D6492A"/>
                </a:solidFill>
              </a:rPr>
              <a:t>Durante ese viaje, </a:t>
            </a:r>
            <a:r>
              <a:rPr lang="es-ES" altLang="en-US" sz="2000" dirty="0">
                <a:solidFill>
                  <a:schemeClr val="tx1"/>
                </a:solidFill>
              </a:rPr>
              <a:t>tendremos que recopilar datos de sitios adicionales y de todas las regiones y grupos socioeconómicos</a:t>
            </a:r>
            <a:r>
              <a:rPr lang="es-ES" altLang="en-US" sz="2000" dirty="0">
                <a:solidFill>
                  <a:srgbClr val="D6492A"/>
                </a:solidFill>
              </a:rPr>
              <a:t>. Como el sesgo de género parece ser un factor </a:t>
            </a:r>
            <a:r>
              <a:rPr lang="es-ES" altLang="en-US" sz="2000" dirty="0" smtClean="0">
                <a:solidFill>
                  <a:srgbClr val="D6492A"/>
                </a:solidFill>
              </a:rPr>
              <a:t>que afecta la </a:t>
            </a:r>
            <a:r>
              <a:rPr lang="es-ES" altLang="en-US" sz="2000" dirty="0">
                <a:solidFill>
                  <a:srgbClr val="D6492A"/>
                </a:solidFill>
              </a:rPr>
              <a:t>participación en el ensayo, </a:t>
            </a:r>
            <a:r>
              <a:rPr lang="es-ES" altLang="en-US" sz="2000" dirty="0">
                <a:solidFill>
                  <a:schemeClr val="tx1"/>
                </a:solidFill>
              </a:rPr>
              <a:t>tendremos que abordar este problema</a:t>
            </a:r>
            <a:r>
              <a:rPr lang="es-ES" altLang="en-US" sz="2000" dirty="0">
                <a:solidFill>
                  <a:srgbClr val="D6492A"/>
                </a:solidFill>
              </a:rPr>
              <a:t>, asegurándonos de que haya más mujeres inscritas en los ensayos</a:t>
            </a:r>
            <a:r>
              <a:rPr lang="es-ES" altLang="en-US" sz="2000" dirty="0" smtClean="0">
                <a:solidFill>
                  <a:srgbClr val="D6492A"/>
                </a:solidFill>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993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noChangeArrowheads="1"/>
          </p:cNvSpPr>
          <p:nvPr>
            <p:ph type="title"/>
          </p:nvPr>
        </p:nvSpPr>
        <p:spPr>
          <a:xfrm>
            <a:off x="911225" y="533400"/>
            <a:ext cx="7764463" cy="685800"/>
          </a:xfrm>
        </p:spPr>
        <p:txBody>
          <a:bodyPr/>
          <a:lstStyle/>
          <a:p>
            <a:pPr eaLnBrk="1" hangingPunct="1"/>
            <a:r>
              <a:rPr lang="es-ES" altLang="en-US" dirty="0" smtClean="0"/>
              <a:t>Los </a:t>
            </a:r>
            <a:r>
              <a:rPr lang="es-ES" altLang="en-US" dirty="0" smtClean="0"/>
              <a:t>efectos </a:t>
            </a:r>
            <a:r>
              <a:rPr lang="es-ES" altLang="en-US" dirty="0" smtClean="0"/>
              <a:t>de la variedad de enunciados</a:t>
            </a:r>
          </a:p>
        </p:txBody>
      </p:sp>
      <p:sp>
        <p:nvSpPr>
          <p:cNvPr id="60419" name="Content Placeholder 2"/>
          <p:cNvSpPr>
            <a:spLocks noGrp="1" noChangeArrowheads="1"/>
          </p:cNvSpPr>
          <p:nvPr>
            <p:ph type="body" sz="quarter" idx="10"/>
          </p:nvPr>
        </p:nvSpPr>
        <p:spPr>
          <a:xfrm>
            <a:off x="911225" y="1600200"/>
            <a:ext cx="7764463" cy="4572000"/>
          </a:xfrm>
        </p:spPr>
        <p:txBody>
          <a:bodyPr/>
          <a:lstStyle/>
          <a:p>
            <a:pPr eaLnBrk="1" hangingPunct="1"/>
            <a:r>
              <a:rPr lang="es-ES" altLang="en-US" dirty="0" smtClean="0">
                <a:solidFill>
                  <a:srgbClr val="D6492A"/>
                </a:solidFill>
              </a:rPr>
              <a:t>Generan fluidez.</a:t>
            </a:r>
          </a:p>
          <a:p>
            <a:pPr eaLnBrk="1" hangingPunct="1"/>
            <a:r>
              <a:rPr lang="es-ES" altLang="en-US" dirty="0" smtClean="0">
                <a:solidFill>
                  <a:srgbClr val="D6492A"/>
                </a:solidFill>
              </a:rPr>
              <a:t>Crean impactos </a:t>
            </a:r>
            <a:r>
              <a:rPr lang="es-ES" altLang="en-US" dirty="0" smtClean="0"/>
              <a:t>al configurar/crear interés en la oración principal (SVO): </a:t>
            </a:r>
            <a:r>
              <a:rPr lang="es-ES" altLang="ja-JP" dirty="0" smtClean="0"/>
              <a:t>“Después de casi 25 años…”  el lector se siente compelido a saber qué pasó. </a:t>
            </a:r>
          </a:p>
          <a:p>
            <a:pPr eaLnBrk="1" hangingPunct="1"/>
            <a:r>
              <a:rPr lang="es-ES" altLang="en-US" dirty="0" smtClean="0">
                <a:solidFill>
                  <a:srgbClr val="D6492A"/>
                </a:solidFill>
              </a:rPr>
              <a:t>Mantén ideas correlacionadas en el mismo enunciado,</a:t>
            </a:r>
            <a:r>
              <a:rPr lang="es-ES" altLang="en-US" dirty="0" smtClean="0"/>
              <a:t> </a:t>
            </a:r>
            <a:r>
              <a:rPr lang="es-ES" altLang="en-US" dirty="0"/>
              <a:t>por ende </a:t>
            </a:r>
            <a:r>
              <a:rPr lang="es-ES" altLang="en-US" dirty="0" smtClean="0"/>
              <a:t>haciendo que la relación quede establecida de manera mucho más clara.</a:t>
            </a:r>
          </a:p>
          <a:p>
            <a:pPr eaLnBrk="1" hangingPunct="1"/>
            <a:endParaRPr lang="en-US" altLang="en-US"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911225" y="533399"/>
            <a:ext cx="7764463" cy="1311275"/>
          </a:xfrm>
        </p:spPr>
        <p:txBody>
          <a:bodyPr/>
          <a:lstStyle/>
          <a:p>
            <a:pPr eaLnBrk="1" hangingPunct="1"/>
            <a:r>
              <a:rPr lang="es-ES" altLang="en-US" dirty="0" smtClean="0"/>
              <a:t>Redacción </a:t>
            </a:r>
            <a:r>
              <a:rPr lang="es-ES" altLang="en-US" dirty="0" smtClean="0"/>
              <a:t>conversacional </a:t>
            </a:r>
            <a:r>
              <a:rPr lang="es-ES" altLang="en-US" dirty="0" smtClean="0"/>
              <a:t>vs. </a:t>
            </a:r>
            <a:r>
              <a:rPr lang="es-ES" altLang="en-US" dirty="0" smtClean="0"/>
              <a:t>académica</a:t>
            </a:r>
            <a:endParaRPr lang="es-ES" altLang="en-US" dirty="0" smtClean="0"/>
          </a:p>
        </p:txBody>
      </p:sp>
      <p:sp>
        <p:nvSpPr>
          <p:cNvPr id="25603" name="Rectangle 3"/>
          <p:cNvSpPr>
            <a:spLocks noGrp="1" noChangeArrowheads="1"/>
          </p:cNvSpPr>
          <p:nvPr>
            <p:ph type="body" sz="quarter" idx="10"/>
          </p:nvPr>
        </p:nvSpPr>
        <p:spPr>
          <a:xfrm>
            <a:off x="911225" y="1844675"/>
            <a:ext cx="6829425" cy="4356100"/>
          </a:xfrm>
        </p:spPr>
        <p:txBody>
          <a:bodyPr/>
          <a:lstStyle/>
          <a:p>
            <a:pPr marL="6350" indent="0"/>
            <a:r>
              <a:rPr lang="en-US" altLang="en-US" dirty="0" smtClean="0"/>
              <a:t> </a:t>
            </a:r>
            <a:r>
              <a:rPr lang="es-ES" altLang="en-US" dirty="0" smtClean="0"/>
              <a:t>Conversacional: usada por todo el mundo: </a:t>
            </a:r>
            <a:r>
              <a:rPr lang="es-ES" altLang="en-US" dirty="0" smtClean="0"/>
              <a:t>lectores </a:t>
            </a:r>
            <a:r>
              <a:rPr lang="es-ES" altLang="en-US" dirty="0" smtClean="0"/>
              <a:t>no especializados, expertos </a:t>
            </a:r>
            <a:r>
              <a:rPr lang="es-ES" altLang="en-US" dirty="0" smtClean="0"/>
              <a:t>ajenos </a:t>
            </a:r>
            <a:r>
              <a:rPr lang="es-ES" altLang="en-US" dirty="0" smtClean="0"/>
              <a:t>la temática, personas que no vienen de tu campo profesional.</a:t>
            </a:r>
            <a:endParaRPr lang="es-ES" altLang="ja-JP" dirty="0" smtClean="0"/>
          </a:p>
          <a:p>
            <a:pPr marL="6350" indent="0" eaLnBrk="1" hangingPunct="1"/>
            <a:r>
              <a:rPr lang="es-ES" altLang="en-US" dirty="0" smtClean="0"/>
              <a:t> Académico/Técnico: utilizado por los </a:t>
            </a:r>
            <a:r>
              <a:rPr lang="es-ES" altLang="ja-JP" dirty="0" smtClean="0"/>
              <a:t>“</a:t>
            </a:r>
            <a:r>
              <a:rPr lang="es-ES" altLang="en-US" dirty="0" smtClean="0"/>
              <a:t>conocedores</a:t>
            </a:r>
            <a:r>
              <a:rPr lang="es-ES" altLang="ja-JP" dirty="0" smtClean="0"/>
              <a:t>”, colegas académicos o expertos técnicos de tu campo profesional. </a:t>
            </a:r>
          </a:p>
          <a:p>
            <a:pPr marL="6350" indent="0" eaLnBrk="1" hangingPunct="1">
              <a:buFont typeface="Arial" panose="020B0604020202020204" pitchFamily="34" charset="0"/>
              <a:buNone/>
            </a:pPr>
            <a:r>
              <a:rPr lang="en-US" altLang="en-US" dirty="0" smtClean="0"/>
              <a:t>		</a:t>
            </a:r>
          </a:p>
          <a:p>
            <a:pPr marL="6350" indent="0" eaLnBrk="1" hangingPunct="1">
              <a:buFont typeface="Arial" panose="020B0604020202020204" pitchFamily="34" charset="0"/>
              <a:buNone/>
            </a:pPr>
            <a:endParaRPr lang="en-US" altLang="en-US" dirty="0" smtClean="0"/>
          </a:p>
          <a:p>
            <a:pPr marL="6350" indent="0" eaLnBrk="1" hangingPunct="1">
              <a:buFont typeface="Wingdings" panose="05000000000000000000" pitchFamily="2" charset="2"/>
              <a:buChar char="²"/>
            </a:pPr>
            <a:endParaRPr lang="en-US" altLang="en-US" dirty="0" smtClean="0"/>
          </a:p>
          <a:p>
            <a:pPr marL="6350" indent="0" eaLnBrk="1" hangingPunct="1">
              <a:spcBef>
                <a:spcPts val="400"/>
              </a:spcBef>
              <a:buFont typeface="Wingdings 2" panose="05020102010507070707" pitchFamily="18" charset="2"/>
              <a:buNone/>
            </a:pPr>
            <a:r>
              <a:rPr lang="en-US" altLang="en-US" dirty="0" smtClean="0"/>
              <a:t>.</a:t>
            </a:r>
          </a:p>
          <a:p>
            <a:pPr marL="6350" indent="0" eaLnBrk="1" hangingPunct="1">
              <a:buFont typeface="Wingdings 2" panose="05020102010507070707" pitchFamily="18" charset="2"/>
              <a:buNone/>
            </a:pPr>
            <a:endParaRPr lang="en-US" alt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560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noChangeArrowheads="1"/>
          </p:cNvSpPr>
          <p:nvPr>
            <p:ph type="title"/>
          </p:nvPr>
        </p:nvSpPr>
        <p:spPr>
          <a:xfrm>
            <a:off x="911225" y="533400"/>
            <a:ext cx="7764463" cy="685800"/>
          </a:xfrm>
        </p:spPr>
        <p:txBody>
          <a:bodyPr/>
          <a:lstStyle/>
          <a:p>
            <a:pPr eaLnBrk="1" hangingPunct="1"/>
            <a:r>
              <a:rPr lang="es-ES" altLang="en-US" dirty="0"/>
              <a:t>Los </a:t>
            </a:r>
            <a:r>
              <a:rPr lang="es-ES" altLang="en-US" dirty="0"/>
              <a:t>e</a:t>
            </a:r>
            <a:r>
              <a:rPr lang="es-ES" altLang="en-US" dirty="0" smtClean="0"/>
              <a:t>fectos </a:t>
            </a:r>
            <a:r>
              <a:rPr lang="es-ES" altLang="en-US" dirty="0"/>
              <a:t>de la variedad de enunciados</a:t>
            </a:r>
            <a:endParaRPr lang="en-US" altLang="en-US" dirty="0" smtClean="0"/>
          </a:p>
        </p:txBody>
      </p:sp>
      <p:sp>
        <p:nvSpPr>
          <p:cNvPr id="62467" name="Content Placeholder 2"/>
          <p:cNvSpPr>
            <a:spLocks noGrp="1" noChangeArrowheads="1"/>
          </p:cNvSpPr>
          <p:nvPr>
            <p:ph type="body" sz="quarter" idx="10"/>
          </p:nvPr>
        </p:nvSpPr>
        <p:spPr>
          <a:xfrm>
            <a:off x="911225" y="1600200"/>
            <a:ext cx="7764463" cy="4572000"/>
          </a:xfrm>
        </p:spPr>
        <p:txBody>
          <a:bodyPr/>
          <a:lstStyle/>
          <a:p>
            <a:pPr eaLnBrk="1" hangingPunct="1">
              <a:spcAft>
                <a:spcPts val="1200"/>
              </a:spcAft>
            </a:pPr>
            <a:r>
              <a:rPr lang="es-ES" altLang="en-US" dirty="0" smtClean="0">
                <a:solidFill>
                  <a:srgbClr val="D6492A"/>
                </a:solidFill>
              </a:rPr>
              <a:t>Presenta información secundaria, de soporte</a:t>
            </a:r>
            <a:r>
              <a:rPr lang="es-ES" altLang="en-US" dirty="0" smtClean="0"/>
              <a:t>— las observaciones no tan importantes como la oración principal, van en el mismo enunciado.</a:t>
            </a:r>
          </a:p>
          <a:p>
            <a:pPr eaLnBrk="1" hangingPunct="1">
              <a:spcAft>
                <a:spcPts val="1200"/>
              </a:spcAft>
            </a:pPr>
            <a:r>
              <a:rPr lang="es-ES" altLang="en-US" dirty="0" smtClean="0">
                <a:solidFill>
                  <a:srgbClr val="D6492A"/>
                </a:solidFill>
              </a:rPr>
              <a:t>Requiere de menos concentración/procesamiento </a:t>
            </a:r>
            <a:r>
              <a:rPr lang="es-ES" altLang="en-US" dirty="0" smtClean="0"/>
              <a:t>por parte del lector. </a:t>
            </a:r>
          </a:p>
          <a:p>
            <a:pPr eaLnBrk="1" hangingPunct="1">
              <a:spcAft>
                <a:spcPts val="1200"/>
              </a:spcAft>
            </a:pPr>
            <a:r>
              <a:rPr lang="es-ES" altLang="en-US" dirty="0" smtClean="0"/>
              <a:t>Los elementos introductorios a menudo </a:t>
            </a:r>
            <a:r>
              <a:rPr lang="es-ES" altLang="en-US" dirty="0" smtClean="0">
                <a:solidFill>
                  <a:srgbClr val="D6492A"/>
                </a:solidFill>
              </a:rPr>
              <a:t>sirven de transición.</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Content Placeholder 2"/>
          <p:cNvSpPr>
            <a:spLocks noGrp="1" noChangeArrowheads="1"/>
          </p:cNvSpPr>
          <p:nvPr>
            <p:ph type="body" sz="quarter" idx="10"/>
          </p:nvPr>
        </p:nvSpPr>
        <p:spPr>
          <a:xfrm>
            <a:off x="1003300" y="2060574"/>
            <a:ext cx="7137400" cy="3096617"/>
          </a:xfrm>
        </p:spPr>
        <p:txBody>
          <a:bodyPr/>
          <a:lstStyle/>
          <a:p>
            <a:pPr eaLnBrk="1" hangingPunct="1">
              <a:buFont typeface="Arial" panose="020B0604020202020204" pitchFamily="34" charset="0"/>
              <a:buNone/>
            </a:pPr>
            <a:r>
              <a:rPr lang="es-ES" altLang="en-US" sz="4400" dirty="0" smtClean="0"/>
              <a:t>PRÁCTICA I: </a:t>
            </a:r>
          </a:p>
          <a:p>
            <a:pPr eaLnBrk="1" hangingPunct="1"/>
            <a:r>
              <a:rPr lang="es-ES" altLang="en-US" sz="4400" dirty="0">
                <a:solidFill>
                  <a:schemeClr val="accent1"/>
                </a:solidFill>
                <a:ea typeface="ＭＳ Ｐゴシック" charset="0"/>
              </a:rPr>
              <a:t>Crear una variedad de enunciados</a:t>
            </a:r>
            <a:endParaRPr lang="es-ES" altLang="en-US" sz="1800" dirty="0" smtClean="0">
              <a:solidFill>
                <a:schemeClr val="accent1"/>
              </a:solidFill>
            </a:endParaRPr>
          </a:p>
          <a:p>
            <a:pPr eaLnBrk="1" hangingPunct="1">
              <a:buFont typeface="Arial" panose="020B0604020202020204" pitchFamily="34" charset="0"/>
              <a:buNone/>
            </a:pPr>
            <a:r>
              <a:rPr lang="es-ES" altLang="en-US" sz="1800" dirty="0" smtClean="0"/>
              <a:t>Los </a:t>
            </a:r>
            <a:r>
              <a:rPr lang="es-ES" altLang="en-US" sz="1800" dirty="0"/>
              <a:t>p</a:t>
            </a:r>
            <a:r>
              <a:rPr lang="es-ES" altLang="en-US" sz="1800" dirty="0" smtClean="0"/>
              <a:t>articipantes trabajan con la</a:t>
            </a:r>
          </a:p>
          <a:p>
            <a:pPr eaLnBrk="1" hangingPunct="1">
              <a:buFont typeface="Arial" panose="020B0604020202020204" pitchFamily="34" charset="0"/>
              <a:buNone/>
            </a:pPr>
            <a:r>
              <a:rPr lang="es-ES" altLang="en-US" sz="1800" dirty="0" smtClean="0"/>
              <a:t>Práctica I en sus folletos</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noChangeArrowheads="1"/>
          </p:cNvSpPr>
          <p:nvPr>
            <p:ph type="title"/>
          </p:nvPr>
        </p:nvSpPr>
        <p:spPr>
          <a:xfrm>
            <a:off x="911225" y="533400"/>
            <a:ext cx="8816975" cy="685800"/>
          </a:xfrm>
        </p:spPr>
        <p:txBody>
          <a:bodyPr/>
          <a:lstStyle/>
          <a:p>
            <a:pPr eaLnBrk="1" hangingPunct="1"/>
            <a:r>
              <a:rPr lang="en-US" altLang="en-US" dirty="0" smtClean="0"/>
              <a:t>#1 de la</a:t>
            </a:r>
            <a:r>
              <a:rPr lang="es-ES" altLang="en-US" dirty="0" smtClean="0"/>
              <a:t> hoja de trabajo</a:t>
            </a:r>
          </a:p>
        </p:txBody>
      </p:sp>
      <p:sp>
        <p:nvSpPr>
          <p:cNvPr id="66563" name="Content Placeholder 2"/>
          <p:cNvSpPr>
            <a:spLocks noGrp="1" noChangeArrowheads="1"/>
          </p:cNvSpPr>
          <p:nvPr>
            <p:ph type="body" sz="quarter" idx="10"/>
          </p:nvPr>
        </p:nvSpPr>
        <p:spPr>
          <a:xfrm>
            <a:off x="911225" y="1219200"/>
            <a:ext cx="7764463" cy="4953000"/>
          </a:xfrm>
        </p:spPr>
        <p:txBody>
          <a:bodyPr/>
          <a:lstStyle/>
          <a:p>
            <a:pPr marL="0" indent="0" algn="just">
              <a:buNone/>
            </a:pPr>
            <a:r>
              <a:rPr lang="es-ES" altLang="en-US" sz="2200" dirty="0" smtClean="0"/>
              <a:t>Varias </a:t>
            </a:r>
            <a:r>
              <a:rPr lang="es-ES" altLang="en-US" sz="2200" dirty="0"/>
              <a:t>políticas y prácticas relacionadas con la malaria y el tratamiento de niños enfermos han mejorado en Kenia. Varias políticas y prácticas relacionadas con la malaria y el tratamiento de niños enfermos han mejorado en Kenia. Estos cambios se han dado en parte porque las agencias internacionales tienen una estrecha colaboración con los funcionarios del Ministerio de Salud</a:t>
            </a:r>
            <a:r>
              <a:rPr lang="es-ES" altLang="en-US" sz="2000" dirty="0"/>
              <a:t>.</a:t>
            </a:r>
            <a:endParaRPr lang="en-US" altLang="en-US" sz="2000" dirty="0" smtClean="0"/>
          </a:p>
        </p:txBody>
      </p:sp>
      <p:sp>
        <p:nvSpPr>
          <p:cNvPr id="2" name="TextBox 1">
            <a:extLst>
              <a:ext uri="{FF2B5EF4-FFF2-40B4-BE49-F238E27FC236}">
                <a16:creationId xmlns:a16="http://schemas.microsoft.com/office/drawing/2014/main" xmlns="" id="{783EE722-2374-4FC9-A70D-6FF48E0DD7BA}"/>
              </a:ext>
            </a:extLst>
          </p:cNvPr>
          <p:cNvSpPr txBox="1">
            <a:spLocks noChangeArrowheads="1"/>
          </p:cNvSpPr>
          <p:nvPr/>
        </p:nvSpPr>
        <p:spPr bwMode="auto">
          <a:xfrm>
            <a:off x="911225" y="4373489"/>
            <a:ext cx="7775575" cy="1785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anose="02020603050405020304" pitchFamily="18" charset="0"/>
                <a:ea typeface="MS PGothic" panose="020B0600070205080204" pitchFamily="34" charset="-128"/>
              </a:defRPr>
            </a:lvl1pPr>
            <a:lvl2pPr marL="742950" indent="-285750">
              <a:defRPr sz="2000">
                <a:solidFill>
                  <a:schemeClr val="tx1"/>
                </a:solidFill>
                <a:latin typeface="Times New Roman" panose="02020603050405020304" pitchFamily="18" charset="0"/>
                <a:ea typeface="MS PGothic" panose="020B0600070205080204" pitchFamily="34" charset="-128"/>
              </a:defRPr>
            </a:lvl2pPr>
            <a:lvl3pPr marL="1143000" indent="-228600">
              <a:defRPr sz="2000">
                <a:solidFill>
                  <a:schemeClr val="tx1"/>
                </a:solidFill>
                <a:latin typeface="Times New Roman" panose="02020603050405020304" pitchFamily="18" charset="0"/>
                <a:ea typeface="MS PGothic" panose="020B0600070205080204" pitchFamily="34" charset="-128"/>
              </a:defRPr>
            </a:lvl3pPr>
            <a:lvl4pPr marL="1600200" indent="-228600">
              <a:defRPr sz="2000">
                <a:solidFill>
                  <a:schemeClr val="tx1"/>
                </a:solidFill>
                <a:latin typeface="Times New Roman" panose="02020603050405020304" pitchFamily="18" charset="0"/>
                <a:ea typeface="MS PGothic" panose="020B0600070205080204" pitchFamily="34" charset="-128"/>
              </a:defRPr>
            </a:lvl4pPr>
            <a:lvl5pPr marL="2057400" indent="-228600">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9pPr>
          </a:lstStyle>
          <a:p>
            <a:pPr algn="just">
              <a:defRPr/>
            </a:pPr>
            <a:r>
              <a:rPr lang="es-ES" altLang="en-US" sz="2200" i="1" dirty="0">
                <a:latin typeface="+mn-lt"/>
              </a:rPr>
              <a:t>Debido a que las agencias internacionales han estado trabajando estrechamente con funcionarios del Ministerio de Salud, varias políticas y prácticas relacionadas con la malaria y el tratamiento de niños enfermos han mejorado en Kenia</a:t>
            </a:r>
            <a:endParaRPr lang="en-US" altLang="en-US" sz="2200" dirty="0"/>
          </a:p>
        </p:txBody>
      </p:sp>
      <p:sp>
        <p:nvSpPr>
          <p:cNvPr id="3" name="TextBox 2">
            <a:extLst>
              <a:ext uri="{FF2B5EF4-FFF2-40B4-BE49-F238E27FC236}">
                <a16:creationId xmlns:a16="http://schemas.microsoft.com/office/drawing/2014/main" xmlns="" id="{B2ECE5E8-C81D-451F-8BCC-A4BBFD680769}"/>
              </a:ext>
            </a:extLst>
          </p:cNvPr>
          <p:cNvSpPr txBox="1"/>
          <p:nvPr/>
        </p:nvSpPr>
        <p:spPr>
          <a:xfrm>
            <a:off x="872368" y="3768979"/>
            <a:ext cx="7786687" cy="523220"/>
          </a:xfrm>
          <a:prstGeom prst="rect">
            <a:avLst/>
          </a:prstGeom>
          <a:noFill/>
        </p:spPr>
        <p:txBody>
          <a:bodyPr>
            <a:spAutoFit/>
          </a:bodyPr>
          <a:lstStyle/>
          <a:p>
            <a:pPr>
              <a:defRPr/>
            </a:pPr>
            <a:r>
              <a:rPr lang="es-ES" sz="2800" i="1" dirty="0" smtClean="0">
                <a:solidFill>
                  <a:schemeClr val="accent5">
                    <a:lumMod val="50000"/>
                  </a:schemeClr>
                </a:solidFill>
                <a:latin typeface="+mn-lt"/>
              </a:rPr>
              <a:t>Combinar los dos enunciados en uno solo</a:t>
            </a:r>
            <a:endParaRPr lang="es-ES" sz="28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par>
                          <p:cTn id="7" fill="hold" nodeType="afterGroup">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noChangeArrowheads="1"/>
          </p:cNvSpPr>
          <p:nvPr>
            <p:ph type="title"/>
          </p:nvPr>
        </p:nvSpPr>
        <p:spPr>
          <a:xfrm>
            <a:off x="911225" y="533400"/>
            <a:ext cx="8816975" cy="685800"/>
          </a:xfrm>
        </p:spPr>
        <p:txBody>
          <a:bodyPr/>
          <a:lstStyle/>
          <a:p>
            <a:pPr eaLnBrk="1" hangingPunct="1"/>
            <a:r>
              <a:rPr lang="en-US" altLang="en-US" dirty="0" smtClean="0"/>
              <a:t>#2 </a:t>
            </a:r>
            <a:r>
              <a:rPr lang="es-ES" altLang="en-US" dirty="0"/>
              <a:t>de la hoja de trabajo</a:t>
            </a:r>
            <a:endParaRPr lang="en-US" altLang="en-US" dirty="0" smtClean="0"/>
          </a:p>
        </p:txBody>
      </p:sp>
      <p:sp>
        <p:nvSpPr>
          <p:cNvPr id="68611" name="Content Placeholder 2"/>
          <p:cNvSpPr>
            <a:spLocks noGrp="1" noChangeArrowheads="1"/>
          </p:cNvSpPr>
          <p:nvPr>
            <p:ph type="body" sz="quarter" idx="10"/>
          </p:nvPr>
        </p:nvSpPr>
        <p:spPr>
          <a:xfrm>
            <a:off x="911225" y="1295400"/>
            <a:ext cx="7764463" cy="4876800"/>
          </a:xfrm>
        </p:spPr>
        <p:txBody>
          <a:bodyPr/>
          <a:lstStyle/>
          <a:p>
            <a:pPr marL="0" indent="0">
              <a:buNone/>
            </a:pPr>
            <a:r>
              <a:rPr lang="es-ES" altLang="en-US" dirty="0"/>
              <a:t>Hay problemas transfronterizos que exigen acciones globales. Los problemas y prioridades de salud de la mujer se han establecido como tales</a:t>
            </a:r>
            <a:r>
              <a:rPr lang="en-US" altLang="en-US" dirty="0" smtClean="0"/>
              <a:t>. </a:t>
            </a:r>
          </a:p>
        </p:txBody>
      </p:sp>
      <p:sp>
        <p:nvSpPr>
          <p:cNvPr id="2" name="TextBox 1">
            <a:extLst>
              <a:ext uri="{FF2B5EF4-FFF2-40B4-BE49-F238E27FC236}">
                <a16:creationId xmlns:a16="http://schemas.microsoft.com/office/drawing/2014/main" xmlns="" id="{F958ACCD-829D-411C-B570-11CE34323B72}"/>
              </a:ext>
            </a:extLst>
          </p:cNvPr>
          <p:cNvSpPr txBox="1">
            <a:spLocks noChangeArrowheads="1"/>
          </p:cNvSpPr>
          <p:nvPr/>
        </p:nvSpPr>
        <p:spPr bwMode="auto">
          <a:xfrm>
            <a:off x="922338" y="4143375"/>
            <a:ext cx="7775575"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anose="02020603050405020304" pitchFamily="18" charset="0"/>
                <a:ea typeface="MS PGothic" panose="020B0600070205080204" pitchFamily="34" charset="-128"/>
              </a:defRPr>
            </a:lvl1pPr>
            <a:lvl2pPr marL="742950" indent="-285750">
              <a:defRPr sz="2000">
                <a:solidFill>
                  <a:schemeClr val="tx1"/>
                </a:solidFill>
                <a:latin typeface="Times New Roman" panose="02020603050405020304" pitchFamily="18" charset="0"/>
                <a:ea typeface="MS PGothic" panose="020B0600070205080204" pitchFamily="34" charset="-128"/>
              </a:defRPr>
            </a:lvl2pPr>
            <a:lvl3pPr marL="1143000" indent="-228600">
              <a:defRPr sz="2000">
                <a:solidFill>
                  <a:schemeClr val="tx1"/>
                </a:solidFill>
                <a:latin typeface="Times New Roman" panose="02020603050405020304" pitchFamily="18" charset="0"/>
                <a:ea typeface="MS PGothic" panose="020B0600070205080204" pitchFamily="34" charset="-128"/>
              </a:defRPr>
            </a:lvl3pPr>
            <a:lvl4pPr marL="1600200" indent="-228600">
              <a:defRPr sz="2000">
                <a:solidFill>
                  <a:schemeClr val="tx1"/>
                </a:solidFill>
                <a:latin typeface="Times New Roman" panose="02020603050405020304" pitchFamily="18" charset="0"/>
                <a:ea typeface="MS PGothic" panose="020B0600070205080204" pitchFamily="34" charset="-128"/>
              </a:defRPr>
            </a:lvl4pPr>
            <a:lvl5pPr marL="2057400" indent="-228600">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9pPr>
          </a:lstStyle>
          <a:p>
            <a:pPr>
              <a:defRPr/>
            </a:pPr>
            <a:r>
              <a:rPr lang="es-ES" altLang="en-US" sz="2800" i="1">
                <a:latin typeface="+mn-lt"/>
              </a:rPr>
              <a:t>Existen ciertos problemas y prioridades, como los relacionados con la salud de la mujer, que trascienden las fronteras y requieren de acciones globales</a:t>
            </a:r>
            <a:r>
              <a:rPr lang="en-US" altLang="en-US" sz="2800" i="1" dirty="0" smtClean="0">
                <a:latin typeface="+mn-lt"/>
              </a:rPr>
              <a:t>. </a:t>
            </a:r>
            <a:endParaRPr lang="en-US" altLang="en-US" sz="2800" dirty="0">
              <a:latin typeface="+mn-lt"/>
            </a:endParaRPr>
          </a:p>
        </p:txBody>
      </p:sp>
      <p:sp>
        <p:nvSpPr>
          <p:cNvPr id="3" name="TextBox 2">
            <a:extLst>
              <a:ext uri="{FF2B5EF4-FFF2-40B4-BE49-F238E27FC236}">
                <a16:creationId xmlns:a16="http://schemas.microsoft.com/office/drawing/2014/main" xmlns="" id="{B2ECE5E8-C81D-451F-8BCC-A4BBFD680769}"/>
              </a:ext>
            </a:extLst>
          </p:cNvPr>
          <p:cNvSpPr txBox="1"/>
          <p:nvPr/>
        </p:nvSpPr>
        <p:spPr>
          <a:xfrm>
            <a:off x="889000" y="3307869"/>
            <a:ext cx="7571431" cy="523220"/>
          </a:xfrm>
          <a:prstGeom prst="rect">
            <a:avLst/>
          </a:prstGeom>
          <a:noFill/>
        </p:spPr>
        <p:txBody>
          <a:bodyPr wrap="square">
            <a:spAutoFit/>
          </a:bodyPr>
          <a:lstStyle/>
          <a:p>
            <a:pPr>
              <a:defRPr/>
            </a:pPr>
            <a:r>
              <a:rPr lang="es-ES" sz="2800" i="1" dirty="0">
                <a:solidFill>
                  <a:schemeClr val="accent5">
                    <a:lumMod val="50000"/>
                  </a:schemeClr>
                </a:solidFill>
                <a:latin typeface="+mn-lt"/>
              </a:rPr>
              <a:t>Combinar los dos enunciados en uno </a:t>
            </a:r>
            <a:r>
              <a:rPr lang="es-ES" sz="2800" i="1" dirty="0" smtClean="0">
                <a:solidFill>
                  <a:schemeClr val="accent5">
                    <a:lumMod val="50000"/>
                  </a:schemeClr>
                </a:solidFill>
                <a:latin typeface="+mn-lt"/>
              </a:rPr>
              <a:t>solo</a:t>
            </a:r>
            <a:endParaRPr lang="es-ES" sz="2800" i="1" dirty="0">
              <a:solidFill>
                <a:schemeClr val="accent5">
                  <a:lumMod val="50000"/>
                </a:schemeClr>
              </a:solidFill>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par>
                          <p:cTn id="7" fill="hold" nodeType="afterGroup">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noChangeArrowheads="1"/>
          </p:cNvSpPr>
          <p:nvPr>
            <p:ph type="title"/>
          </p:nvPr>
        </p:nvSpPr>
        <p:spPr>
          <a:xfrm>
            <a:off x="911225" y="533400"/>
            <a:ext cx="7764463" cy="685800"/>
          </a:xfrm>
        </p:spPr>
        <p:txBody>
          <a:bodyPr/>
          <a:lstStyle/>
          <a:p>
            <a:pPr eaLnBrk="1" hangingPunct="1"/>
            <a:r>
              <a:rPr lang="es-ES" dirty="0"/>
              <a:t>Los </a:t>
            </a:r>
            <a:r>
              <a:rPr lang="es-ES" dirty="0" smtClean="0"/>
              <a:t>elementos </a:t>
            </a:r>
            <a:r>
              <a:rPr lang="es-ES" dirty="0"/>
              <a:t>de la </a:t>
            </a:r>
            <a:r>
              <a:rPr lang="es-ES" dirty="0" smtClean="0"/>
              <a:t>estilística </a:t>
            </a:r>
            <a:r>
              <a:rPr lang="es-ES" dirty="0"/>
              <a:t>c</a:t>
            </a:r>
            <a:r>
              <a:rPr lang="es-ES" dirty="0" smtClean="0"/>
              <a:t>onversacional</a:t>
            </a:r>
            <a:endParaRPr lang="en-US" altLang="en-US" dirty="0" smtClean="0"/>
          </a:p>
        </p:txBody>
      </p:sp>
      <p:sp>
        <p:nvSpPr>
          <p:cNvPr id="44034" name="Content Placeholder 2">
            <a:extLst>
              <a:ext uri="{FF2B5EF4-FFF2-40B4-BE49-F238E27FC236}">
                <a16:creationId xmlns:a16="http://schemas.microsoft.com/office/drawing/2014/main" xmlns="" id="{B98718DF-CF3C-405D-BFEA-D4AA022E3F2B}"/>
              </a:ext>
            </a:extLst>
          </p:cNvPr>
          <p:cNvSpPr>
            <a:spLocks noGrp="1"/>
          </p:cNvSpPr>
          <p:nvPr>
            <p:ph type="body" sz="quarter" idx="10"/>
          </p:nvPr>
        </p:nvSpPr>
        <p:spPr>
          <a:xfrm>
            <a:off x="911225" y="2060575"/>
            <a:ext cx="7764463" cy="4111625"/>
          </a:xfrm>
        </p:spPr>
        <p:txBody>
          <a:bodyPr/>
          <a:lstStyle/>
          <a:p>
            <a:pPr marL="6350" indent="0" eaLnBrk="1" hangingPunct="1">
              <a:buFont typeface="Arial" charset="0"/>
              <a:buNone/>
              <a:defRPr/>
            </a:pPr>
            <a:r>
              <a:rPr lang="es-ES" altLang="en-US" dirty="0">
                <a:solidFill>
                  <a:schemeClr val="accent4"/>
                </a:solidFill>
              </a:rPr>
              <a:t>Existen muchos elementos que forjan un estilo conversacional. Nos concentraremos en cuatro:</a:t>
            </a:r>
          </a:p>
          <a:p>
            <a:pPr marL="463550" lvl="1" indent="-457200" eaLnBrk="1" hangingPunct="1">
              <a:buClr>
                <a:srgbClr val="D6492A"/>
              </a:buClr>
              <a:buFont typeface="+mj-lt"/>
              <a:buAutoNum type="arabicPeriod"/>
              <a:defRPr/>
            </a:pPr>
            <a:r>
              <a:rPr lang="es-ES" altLang="en-US" dirty="0">
                <a:solidFill>
                  <a:schemeClr val="bg1">
                    <a:lumMod val="75000"/>
                  </a:schemeClr>
                </a:solidFill>
                <a:ea typeface="ＭＳ Ｐゴシック" charset="0"/>
              </a:rPr>
              <a:t>Crear una variedad de enunciados (fluidez)</a:t>
            </a:r>
          </a:p>
          <a:p>
            <a:pPr marL="463550" lvl="1" indent="-457200" eaLnBrk="1" hangingPunct="1">
              <a:buClr>
                <a:srgbClr val="D6492A"/>
              </a:buClr>
              <a:buFont typeface="+mj-lt"/>
              <a:buAutoNum type="arabicPeriod"/>
              <a:defRPr/>
            </a:pPr>
            <a:r>
              <a:rPr lang="es-ES" altLang="en-US" dirty="0">
                <a:solidFill>
                  <a:schemeClr val="tx1"/>
                </a:solidFill>
                <a:ea typeface="ＭＳ Ｐゴシック" charset="0"/>
              </a:rPr>
              <a:t>Utilizar agentes/evitar la construcción impersonal (impacto)</a:t>
            </a:r>
          </a:p>
          <a:p>
            <a:pPr marL="463550" lvl="1" indent="-457200" eaLnBrk="1" hangingPunct="1">
              <a:buClr>
                <a:srgbClr val="D6492A"/>
              </a:buClr>
              <a:buFont typeface="+mj-lt"/>
              <a:buAutoNum type="arabicPeriod"/>
              <a:defRPr/>
            </a:pPr>
            <a:r>
              <a:rPr lang="es-ES" altLang="en-US" dirty="0">
                <a:solidFill>
                  <a:schemeClr val="bg1">
                    <a:lumMod val="75000"/>
                  </a:schemeClr>
                </a:solidFill>
                <a:ea typeface="ＭＳ Ｐゴシック" charset="0"/>
              </a:rPr>
              <a:t>Evitar las </a:t>
            </a:r>
            <a:r>
              <a:rPr lang="es-ES" altLang="en-US" dirty="0">
                <a:solidFill>
                  <a:schemeClr val="bg1">
                    <a:lumMod val="75000"/>
                  </a:schemeClr>
                </a:solidFill>
                <a:ea typeface="ＭＳ Ｐゴシック" charset="0"/>
              </a:rPr>
              <a:t>nominalizaciones (</a:t>
            </a:r>
            <a:r>
              <a:rPr lang="es-ES" altLang="en-US" dirty="0">
                <a:solidFill>
                  <a:schemeClr val="bg1">
                    <a:lumMod val="75000"/>
                  </a:schemeClr>
                </a:solidFill>
                <a:ea typeface="ＭＳ Ｐゴシック" charset="0"/>
              </a:rPr>
              <a:t>fluidez e impacto)</a:t>
            </a:r>
          </a:p>
          <a:p>
            <a:pPr marL="463550" lvl="1" indent="-457200" eaLnBrk="1" hangingPunct="1">
              <a:buClr>
                <a:srgbClr val="D6492A"/>
              </a:buClr>
              <a:buFont typeface="+mj-lt"/>
              <a:buAutoNum type="arabicPeriod"/>
              <a:defRPr/>
            </a:pPr>
            <a:r>
              <a:rPr lang="es-ES" altLang="en-US" dirty="0">
                <a:solidFill>
                  <a:schemeClr val="bg1">
                    <a:lumMod val="75000"/>
                  </a:schemeClr>
                </a:solidFill>
                <a:ea typeface="ＭＳ Ｐゴシック" charset="0"/>
              </a:rPr>
              <a:t>Seleccionar palabras conversacionales (fluidez e impacto)</a:t>
            </a:r>
            <a:r>
              <a:rPr lang="es-ES" altLang="en-US" dirty="0">
                <a:solidFill>
                  <a:schemeClr val="bg1">
                    <a:lumMod val="90000"/>
                  </a:schemeClr>
                </a:solidFill>
                <a:ea typeface="ＭＳ Ｐゴシック" charset="0"/>
              </a:rPr>
              <a:t>.</a:t>
            </a:r>
            <a:endParaRPr lang="es-ES" altLang="en-US" dirty="0">
              <a:solidFill>
                <a:schemeClr val="bg1">
                  <a:lumMod val="75000"/>
                </a:schemeClr>
              </a:solidFill>
              <a:ea typeface="ＭＳ Ｐゴシック"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911225" y="533400"/>
            <a:ext cx="7764463" cy="685800"/>
          </a:xfrm>
        </p:spPr>
        <p:txBody>
          <a:bodyPr/>
          <a:lstStyle/>
          <a:p>
            <a:pPr eaLnBrk="1" hangingPunct="1"/>
            <a:r>
              <a:rPr lang="es-ES" altLang="en-US" dirty="0" smtClean="0"/>
              <a:t>¿Qué es un </a:t>
            </a:r>
            <a:r>
              <a:rPr lang="es-ES" altLang="en-US" dirty="0" smtClean="0"/>
              <a:t>agente</a:t>
            </a:r>
            <a:r>
              <a:rPr lang="es-ES" altLang="en-US" dirty="0" smtClean="0"/>
              <a:t>?</a:t>
            </a:r>
          </a:p>
        </p:txBody>
      </p:sp>
      <p:sp>
        <p:nvSpPr>
          <p:cNvPr id="78851" name="Rectangle 3">
            <a:extLst>
              <a:ext uri="{FF2B5EF4-FFF2-40B4-BE49-F238E27FC236}">
                <a16:creationId xmlns:a16="http://schemas.microsoft.com/office/drawing/2014/main" xmlns="" id="{8BBB79AA-CCC3-4014-B488-A420AF38F3EB}"/>
              </a:ext>
            </a:extLst>
          </p:cNvPr>
          <p:cNvSpPr>
            <a:spLocks noGrp="1" noChangeArrowheads="1"/>
          </p:cNvSpPr>
          <p:nvPr>
            <p:ph type="body" sz="quarter" idx="10"/>
          </p:nvPr>
        </p:nvSpPr>
        <p:spPr>
          <a:xfrm>
            <a:off x="911225" y="1600200"/>
            <a:ext cx="7764463" cy="4572000"/>
          </a:xfrm>
        </p:spPr>
        <p:txBody>
          <a:bodyPr/>
          <a:lstStyle/>
          <a:p>
            <a:pPr marL="6351" indent="-6351" eaLnBrk="1" hangingPunct="1">
              <a:spcBef>
                <a:spcPct val="0"/>
              </a:spcBef>
              <a:defRPr/>
            </a:pPr>
            <a:r>
              <a:rPr lang="en-US" altLang="en-US" sz="2400" dirty="0"/>
              <a:t>  </a:t>
            </a:r>
            <a:r>
              <a:rPr lang="es-ES" altLang="en-US" sz="2400" dirty="0" smtClean="0"/>
              <a:t>La persona o cosa que realiza la acción</a:t>
            </a:r>
          </a:p>
          <a:p>
            <a:pPr marL="0" indent="0" eaLnBrk="1" hangingPunct="1">
              <a:spcBef>
                <a:spcPct val="0"/>
              </a:spcBef>
              <a:buFont typeface="Wingdings" panose="05000000000000000000" pitchFamily="2" charset="2"/>
              <a:buNone/>
              <a:defRPr/>
            </a:pPr>
            <a:endParaRPr lang="es-ES" altLang="en-US" sz="2400" dirty="0" smtClean="0"/>
          </a:p>
          <a:p>
            <a:pPr marL="6351" indent="-6351" eaLnBrk="1" hangingPunct="1">
              <a:spcBef>
                <a:spcPct val="0"/>
              </a:spcBef>
              <a:defRPr/>
            </a:pPr>
            <a:r>
              <a:rPr lang="es-ES" altLang="en-US" sz="2400" dirty="0" smtClean="0"/>
              <a:t>  Ejemplo 1: Ella golpeó la bola por encima de la cerca</a:t>
            </a:r>
          </a:p>
          <a:p>
            <a:pPr marL="6351" indent="-6351" eaLnBrk="1" hangingPunct="1">
              <a:spcBef>
                <a:spcPct val="0"/>
              </a:spcBef>
              <a:defRPr/>
            </a:pPr>
            <a:endParaRPr lang="es-ES" altLang="ja-JP" sz="2000" dirty="0" smtClean="0"/>
          </a:p>
          <a:p>
            <a:pPr marL="400041" lvl="1" indent="0" eaLnBrk="1" hangingPunct="1">
              <a:spcBef>
                <a:spcPct val="0"/>
              </a:spcBef>
              <a:buFont typeface="Wingdings" panose="05000000000000000000" pitchFamily="2" charset="2"/>
              <a:buNone/>
              <a:defRPr/>
            </a:pPr>
            <a:r>
              <a:rPr lang="es-ES" altLang="ja-JP" i="1" dirty="0" smtClean="0">
                <a:solidFill>
                  <a:schemeClr val="accent6">
                    <a:lumMod val="75000"/>
                  </a:schemeClr>
                </a:solidFill>
              </a:rPr>
              <a:t>¿Quién hizo la acción? </a:t>
            </a:r>
          </a:p>
          <a:p>
            <a:pPr marL="400041" lvl="1" indent="0" eaLnBrk="1" hangingPunct="1">
              <a:spcBef>
                <a:spcPct val="0"/>
              </a:spcBef>
              <a:buFont typeface="Wingdings" panose="05000000000000000000" pitchFamily="2" charset="2"/>
              <a:buNone/>
              <a:defRPr/>
            </a:pPr>
            <a:r>
              <a:rPr lang="es-ES" altLang="en-US" i="1" dirty="0" smtClean="0">
                <a:solidFill>
                  <a:schemeClr val="accent6">
                    <a:lumMod val="75000"/>
                  </a:schemeClr>
                </a:solidFill>
              </a:rPr>
              <a:t>¿Cuál es el verbo o la acción?</a:t>
            </a:r>
          </a:p>
          <a:p>
            <a:pPr marL="400041" lvl="1" indent="0" eaLnBrk="1" hangingPunct="1">
              <a:spcBef>
                <a:spcPct val="0"/>
              </a:spcBef>
              <a:buFont typeface="Wingdings" panose="05000000000000000000" pitchFamily="2" charset="2"/>
              <a:buNone/>
              <a:defRPr/>
            </a:pPr>
            <a:endParaRPr lang="es-ES" altLang="ja-JP" i="1" dirty="0" smtClean="0">
              <a:solidFill>
                <a:schemeClr val="accent6">
                  <a:lumMod val="75000"/>
                </a:schemeClr>
              </a:solidFill>
            </a:endParaRPr>
          </a:p>
          <a:p>
            <a:pPr eaLnBrk="1" hangingPunct="1">
              <a:spcBef>
                <a:spcPct val="0"/>
              </a:spcBef>
              <a:defRPr/>
            </a:pPr>
            <a:r>
              <a:rPr lang="es-ES" altLang="ja-JP" sz="2400" dirty="0" smtClean="0"/>
              <a:t>Ejemplo 2: PRB convoca a un grupo de trabajo sobre género. </a:t>
            </a:r>
          </a:p>
          <a:p>
            <a:pPr marL="400041" lvl="1" indent="0" eaLnBrk="1" hangingPunct="1">
              <a:spcBef>
                <a:spcPct val="0"/>
              </a:spcBef>
              <a:buFont typeface="Wingdings" panose="05000000000000000000" pitchFamily="2" charset="2"/>
              <a:buNone/>
              <a:defRPr/>
            </a:pPr>
            <a:endParaRPr lang="es-ES" altLang="ja-JP" sz="2000" dirty="0" smtClean="0"/>
          </a:p>
          <a:p>
            <a:pPr marL="400041" lvl="1" indent="0" eaLnBrk="1" hangingPunct="1">
              <a:spcBef>
                <a:spcPct val="0"/>
              </a:spcBef>
              <a:buNone/>
              <a:defRPr/>
            </a:pPr>
            <a:r>
              <a:rPr lang="es-ES" altLang="ja-JP" i="1" dirty="0">
                <a:solidFill>
                  <a:srgbClr val="C8C8C8">
                    <a:lumMod val="75000"/>
                  </a:srgbClr>
                </a:solidFill>
              </a:rPr>
              <a:t>¿Quién </a:t>
            </a:r>
            <a:r>
              <a:rPr lang="es-ES" altLang="ja-JP" i="1" dirty="0" smtClean="0">
                <a:solidFill>
                  <a:srgbClr val="C8C8C8">
                    <a:lumMod val="75000"/>
                  </a:srgbClr>
                </a:solidFill>
              </a:rPr>
              <a:t>hace la </a:t>
            </a:r>
            <a:r>
              <a:rPr lang="es-ES" altLang="ja-JP" i="1" dirty="0">
                <a:solidFill>
                  <a:srgbClr val="C8C8C8">
                    <a:lumMod val="75000"/>
                  </a:srgbClr>
                </a:solidFill>
              </a:rPr>
              <a:t>acción? </a:t>
            </a:r>
          </a:p>
          <a:p>
            <a:pPr marL="400041" lvl="1" indent="0" eaLnBrk="1" hangingPunct="1">
              <a:spcBef>
                <a:spcPct val="0"/>
              </a:spcBef>
              <a:buNone/>
              <a:defRPr/>
            </a:pPr>
            <a:r>
              <a:rPr lang="es-ES" altLang="en-US" i="1" dirty="0">
                <a:solidFill>
                  <a:srgbClr val="C8C8C8">
                    <a:lumMod val="75000"/>
                  </a:srgbClr>
                </a:solidFill>
              </a:rPr>
              <a:t>¿Cuál es el verbo o la acción?</a:t>
            </a:r>
          </a:p>
          <a:p>
            <a:pPr marL="400041" lvl="1" indent="0" eaLnBrk="1" hangingPunct="1">
              <a:spcBef>
                <a:spcPct val="0"/>
              </a:spcBef>
              <a:buFont typeface="Wingdings" panose="05000000000000000000" pitchFamily="2" charset="2"/>
              <a:buNone/>
              <a:defRPr/>
            </a:pPr>
            <a:endParaRPr lang="es-ES" altLang="ja-JP" i="1" dirty="0">
              <a:solidFill>
                <a:schemeClr val="accent6">
                  <a:lumMod val="75000"/>
                </a:schemeClr>
              </a:solidFill>
            </a:endParaRPr>
          </a:p>
        </p:txBody>
      </p:sp>
      <p:sp>
        <p:nvSpPr>
          <p:cNvPr id="2" name="Oval 1"/>
          <p:cNvSpPr>
            <a:spLocks noChangeArrowheads="1"/>
          </p:cNvSpPr>
          <p:nvPr/>
        </p:nvSpPr>
        <p:spPr bwMode="auto">
          <a:xfrm>
            <a:off x="2769281" y="2356644"/>
            <a:ext cx="712787" cy="457200"/>
          </a:xfrm>
          <a:prstGeom prst="ellipse">
            <a:avLst/>
          </a:prstGeom>
          <a:noFill/>
          <a:ln w="254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defTabSz="912813">
              <a:spcBef>
                <a:spcPct val="20000"/>
              </a:spcBef>
              <a:buClr>
                <a:srgbClr val="265E9E"/>
              </a:buClr>
              <a:buSzPct val="75000"/>
              <a:buFont typeface="Wingdings" panose="05000000000000000000" pitchFamily="2" charset="2"/>
              <a:buChar char="n"/>
              <a:defRPr sz="2800">
                <a:solidFill>
                  <a:srgbClr val="717073"/>
                </a:solidFill>
                <a:latin typeface="Arial" panose="020B0604020202020204" pitchFamily="34" charset="0"/>
                <a:ea typeface="MS PGothic" panose="020B0600070205080204" pitchFamily="34" charset="-128"/>
              </a:defRPr>
            </a:lvl1pPr>
            <a:lvl2pPr marL="742950" indent="-285750" defTabSz="912813">
              <a:spcBef>
                <a:spcPct val="20000"/>
              </a:spcBef>
              <a:buClr>
                <a:srgbClr val="265E9E"/>
              </a:buClr>
              <a:buSzPct val="70000"/>
              <a:buFont typeface="Wingdings" panose="05000000000000000000" pitchFamily="2" charset="2"/>
              <a:buChar char="n"/>
              <a:defRPr sz="2400">
                <a:solidFill>
                  <a:srgbClr val="717073"/>
                </a:solidFill>
                <a:latin typeface="Arial" panose="020B0604020202020204" pitchFamily="34" charset="0"/>
                <a:ea typeface="MS PGothic" panose="020B0600070205080204" pitchFamily="34" charset="-128"/>
              </a:defRPr>
            </a:lvl2pPr>
            <a:lvl3pPr marL="1143000" indent="-228600" defTabSz="912813">
              <a:spcBef>
                <a:spcPct val="20000"/>
              </a:spcBef>
              <a:buClr>
                <a:srgbClr val="265E9E"/>
              </a:buClr>
              <a:buFont typeface="Wingdings" panose="05000000000000000000" pitchFamily="2" charset="2"/>
              <a:buChar char="§"/>
              <a:defRPr>
                <a:solidFill>
                  <a:srgbClr val="717073"/>
                </a:solidFill>
                <a:latin typeface="Arial" panose="020B0604020202020204" pitchFamily="34" charset="0"/>
                <a:ea typeface="MS PGothic" panose="020B0600070205080204" pitchFamily="34" charset="-128"/>
              </a:defRPr>
            </a:lvl3pPr>
            <a:lvl4pPr marL="1600200" indent="-228600" defTabSz="912813">
              <a:spcBef>
                <a:spcPct val="20000"/>
              </a:spcBef>
              <a:buClr>
                <a:srgbClr val="265E9E"/>
              </a:buClr>
              <a:buChar char="•"/>
              <a:defRPr sz="1200">
                <a:solidFill>
                  <a:srgbClr val="717073"/>
                </a:solidFill>
                <a:latin typeface="Arial" panose="020B0604020202020204" pitchFamily="34" charset="0"/>
                <a:ea typeface="MS PGothic" panose="020B0600070205080204" pitchFamily="34" charset="-128"/>
              </a:defRPr>
            </a:lvl4pPr>
            <a:lvl5pPr marL="2057400" indent="-228600" defTabSz="912813">
              <a:spcBef>
                <a:spcPct val="20000"/>
              </a:spcBef>
              <a:buClr>
                <a:srgbClr val="265E9E"/>
              </a:buClr>
              <a:buSzPct val="85000"/>
              <a:buChar char="•"/>
              <a:defRPr sz="2000">
                <a:solidFill>
                  <a:srgbClr val="717073"/>
                </a:solidFill>
                <a:latin typeface="Arial" panose="020B0604020202020204" pitchFamily="34" charset="0"/>
                <a:ea typeface="MS PGothic" panose="020B0600070205080204" pitchFamily="34" charset="-128"/>
              </a:defRPr>
            </a:lvl5pPr>
            <a:lvl6pPr marL="25146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6pPr>
            <a:lvl7pPr marL="29718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7pPr>
            <a:lvl8pPr marL="34290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8pPr>
            <a:lvl9pPr marL="38862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9pPr>
          </a:lstStyle>
          <a:p>
            <a:pPr>
              <a:spcBef>
                <a:spcPct val="0"/>
              </a:spcBef>
              <a:buClrTx/>
              <a:buSzTx/>
              <a:buFontTx/>
              <a:buNone/>
            </a:pPr>
            <a:endParaRPr lang="en-US" altLang="en-US" sz="2400">
              <a:solidFill>
                <a:srgbClr val="000000"/>
              </a:solidFill>
            </a:endParaRPr>
          </a:p>
        </p:txBody>
      </p:sp>
      <p:sp>
        <p:nvSpPr>
          <p:cNvPr id="5" name="Oval 4"/>
          <p:cNvSpPr>
            <a:spLocks noChangeArrowheads="1"/>
          </p:cNvSpPr>
          <p:nvPr/>
        </p:nvSpPr>
        <p:spPr bwMode="auto">
          <a:xfrm>
            <a:off x="2767013" y="4021138"/>
            <a:ext cx="842962" cy="584200"/>
          </a:xfrm>
          <a:prstGeom prst="ellipse">
            <a:avLst/>
          </a:prstGeom>
          <a:noFill/>
          <a:ln w="254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defTabSz="912813">
              <a:spcBef>
                <a:spcPct val="20000"/>
              </a:spcBef>
              <a:buClr>
                <a:srgbClr val="265E9E"/>
              </a:buClr>
              <a:buSzPct val="75000"/>
              <a:buFont typeface="Wingdings" panose="05000000000000000000" pitchFamily="2" charset="2"/>
              <a:buChar char="n"/>
              <a:defRPr sz="2800">
                <a:solidFill>
                  <a:srgbClr val="717073"/>
                </a:solidFill>
                <a:latin typeface="Arial" panose="020B0604020202020204" pitchFamily="34" charset="0"/>
                <a:ea typeface="MS PGothic" panose="020B0600070205080204" pitchFamily="34" charset="-128"/>
              </a:defRPr>
            </a:lvl1pPr>
            <a:lvl2pPr marL="742950" indent="-285750" defTabSz="912813">
              <a:spcBef>
                <a:spcPct val="20000"/>
              </a:spcBef>
              <a:buClr>
                <a:srgbClr val="265E9E"/>
              </a:buClr>
              <a:buSzPct val="70000"/>
              <a:buFont typeface="Wingdings" panose="05000000000000000000" pitchFamily="2" charset="2"/>
              <a:buChar char="n"/>
              <a:defRPr sz="2400">
                <a:solidFill>
                  <a:srgbClr val="717073"/>
                </a:solidFill>
                <a:latin typeface="Arial" panose="020B0604020202020204" pitchFamily="34" charset="0"/>
                <a:ea typeface="MS PGothic" panose="020B0600070205080204" pitchFamily="34" charset="-128"/>
              </a:defRPr>
            </a:lvl2pPr>
            <a:lvl3pPr marL="1143000" indent="-228600" defTabSz="912813">
              <a:spcBef>
                <a:spcPct val="20000"/>
              </a:spcBef>
              <a:buClr>
                <a:srgbClr val="265E9E"/>
              </a:buClr>
              <a:buFont typeface="Wingdings" panose="05000000000000000000" pitchFamily="2" charset="2"/>
              <a:buChar char="§"/>
              <a:defRPr>
                <a:solidFill>
                  <a:srgbClr val="717073"/>
                </a:solidFill>
                <a:latin typeface="Arial" panose="020B0604020202020204" pitchFamily="34" charset="0"/>
                <a:ea typeface="MS PGothic" panose="020B0600070205080204" pitchFamily="34" charset="-128"/>
              </a:defRPr>
            </a:lvl3pPr>
            <a:lvl4pPr marL="1600200" indent="-228600" defTabSz="912813">
              <a:spcBef>
                <a:spcPct val="20000"/>
              </a:spcBef>
              <a:buClr>
                <a:srgbClr val="265E9E"/>
              </a:buClr>
              <a:buChar char="•"/>
              <a:defRPr sz="1200">
                <a:solidFill>
                  <a:srgbClr val="717073"/>
                </a:solidFill>
                <a:latin typeface="Arial" panose="020B0604020202020204" pitchFamily="34" charset="0"/>
                <a:ea typeface="MS PGothic" panose="020B0600070205080204" pitchFamily="34" charset="-128"/>
              </a:defRPr>
            </a:lvl4pPr>
            <a:lvl5pPr marL="2057400" indent="-228600" defTabSz="912813">
              <a:spcBef>
                <a:spcPct val="20000"/>
              </a:spcBef>
              <a:buClr>
                <a:srgbClr val="265E9E"/>
              </a:buClr>
              <a:buSzPct val="85000"/>
              <a:buChar char="•"/>
              <a:defRPr sz="2000">
                <a:solidFill>
                  <a:srgbClr val="717073"/>
                </a:solidFill>
                <a:latin typeface="Arial" panose="020B0604020202020204" pitchFamily="34" charset="0"/>
                <a:ea typeface="MS PGothic" panose="020B0600070205080204" pitchFamily="34" charset="-128"/>
              </a:defRPr>
            </a:lvl5pPr>
            <a:lvl6pPr marL="25146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6pPr>
            <a:lvl7pPr marL="29718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7pPr>
            <a:lvl8pPr marL="34290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8pPr>
            <a:lvl9pPr marL="38862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9pPr>
          </a:lstStyle>
          <a:p>
            <a:pPr>
              <a:spcBef>
                <a:spcPct val="0"/>
              </a:spcBef>
              <a:buClrTx/>
              <a:buSzTx/>
              <a:buFontTx/>
              <a:buNone/>
            </a:pPr>
            <a:endParaRPr lang="en-US" altLang="en-US" sz="2400">
              <a:solidFill>
                <a:srgbClr val="000000"/>
              </a:solidFill>
            </a:endParaRPr>
          </a:p>
        </p:txBody>
      </p:sp>
      <p:sp>
        <p:nvSpPr>
          <p:cNvPr id="6" name="Oval 5"/>
          <p:cNvSpPr>
            <a:spLocks noChangeArrowheads="1"/>
          </p:cNvSpPr>
          <p:nvPr/>
        </p:nvSpPr>
        <p:spPr bwMode="auto">
          <a:xfrm>
            <a:off x="3482068" y="2356644"/>
            <a:ext cx="945916" cy="457200"/>
          </a:xfrm>
          <a:prstGeom prst="ellipse">
            <a:avLst/>
          </a:prstGeom>
          <a:noFill/>
          <a:ln w="25400" algn="ctr">
            <a:solidFill>
              <a:schemeClr val="tx2"/>
            </a:solidFill>
            <a:round/>
            <a:headEnd/>
            <a:tailEnd/>
          </a:ln>
          <a:extLst>
            <a:ext uri="{909E8E84-426E-40DD-AFC4-6F175D3DCCD1}">
              <a14:hiddenFill xmlns:a14="http://schemas.microsoft.com/office/drawing/2010/main">
                <a:solidFill>
                  <a:srgbClr val="FFFFFF"/>
                </a:solidFill>
              </a14:hiddenFill>
            </a:ext>
          </a:extLst>
        </p:spPr>
        <p:txBody>
          <a:bodyPr/>
          <a:lstStyle>
            <a:lvl1pPr defTabSz="912813">
              <a:spcBef>
                <a:spcPct val="20000"/>
              </a:spcBef>
              <a:buClr>
                <a:srgbClr val="265E9E"/>
              </a:buClr>
              <a:buSzPct val="75000"/>
              <a:buFont typeface="Wingdings" panose="05000000000000000000" pitchFamily="2" charset="2"/>
              <a:buChar char="n"/>
              <a:defRPr sz="2800">
                <a:solidFill>
                  <a:srgbClr val="717073"/>
                </a:solidFill>
                <a:latin typeface="Arial" panose="020B0604020202020204" pitchFamily="34" charset="0"/>
                <a:ea typeface="MS PGothic" panose="020B0600070205080204" pitchFamily="34" charset="-128"/>
              </a:defRPr>
            </a:lvl1pPr>
            <a:lvl2pPr marL="742950" indent="-285750" defTabSz="912813">
              <a:spcBef>
                <a:spcPct val="20000"/>
              </a:spcBef>
              <a:buClr>
                <a:srgbClr val="265E9E"/>
              </a:buClr>
              <a:buSzPct val="70000"/>
              <a:buFont typeface="Wingdings" panose="05000000000000000000" pitchFamily="2" charset="2"/>
              <a:buChar char="n"/>
              <a:defRPr sz="2400">
                <a:solidFill>
                  <a:srgbClr val="717073"/>
                </a:solidFill>
                <a:latin typeface="Arial" panose="020B0604020202020204" pitchFamily="34" charset="0"/>
                <a:ea typeface="MS PGothic" panose="020B0600070205080204" pitchFamily="34" charset="-128"/>
              </a:defRPr>
            </a:lvl2pPr>
            <a:lvl3pPr marL="1143000" indent="-228600" defTabSz="912813">
              <a:spcBef>
                <a:spcPct val="20000"/>
              </a:spcBef>
              <a:buClr>
                <a:srgbClr val="265E9E"/>
              </a:buClr>
              <a:buFont typeface="Wingdings" panose="05000000000000000000" pitchFamily="2" charset="2"/>
              <a:buChar char="§"/>
              <a:defRPr>
                <a:solidFill>
                  <a:srgbClr val="717073"/>
                </a:solidFill>
                <a:latin typeface="Arial" panose="020B0604020202020204" pitchFamily="34" charset="0"/>
                <a:ea typeface="MS PGothic" panose="020B0600070205080204" pitchFamily="34" charset="-128"/>
              </a:defRPr>
            </a:lvl3pPr>
            <a:lvl4pPr marL="1600200" indent="-228600" defTabSz="912813">
              <a:spcBef>
                <a:spcPct val="20000"/>
              </a:spcBef>
              <a:buClr>
                <a:srgbClr val="265E9E"/>
              </a:buClr>
              <a:buChar char="•"/>
              <a:defRPr sz="1200">
                <a:solidFill>
                  <a:srgbClr val="717073"/>
                </a:solidFill>
                <a:latin typeface="Arial" panose="020B0604020202020204" pitchFamily="34" charset="0"/>
                <a:ea typeface="MS PGothic" panose="020B0600070205080204" pitchFamily="34" charset="-128"/>
              </a:defRPr>
            </a:lvl4pPr>
            <a:lvl5pPr marL="2057400" indent="-228600" defTabSz="912813">
              <a:spcBef>
                <a:spcPct val="20000"/>
              </a:spcBef>
              <a:buClr>
                <a:srgbClr val="265E9E"/>
              </a:buClr>
              <a:buSzPct val="85000"/>
              <a:buChar char="•"/>
              <a:defRPr sz="2000">
                <a:solidFill>
                  <a:srgbClr val="717073"/>
                </a:solidFill>
                <a:latin typeface="Arial" panose="020B0604020202020204" pitchFamily="34" charset="0"/>
                <a:ea typeface="MS PGothic" panose="020B0600070205080204" pitchFamily="34" charset="-128"/>
              </a:defRPr>
            </a:lvl5pPr>
            <a:lvl6pPr marL="25146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6pPr>
            <a:lvl7pPr marL="29718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7pPr>
            <a:lvl8pPr marL="34290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8pPr>
            <a:lvl9pPr marL="38862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9pPr>
          </a:lstStyle>
          <a:p>
            <a:pPr>
              <a:spcBef>
                <a:spcPct val="0"/>
              </a:spcBef>
              <a:buClrTx/>
              <a:buSzTx/>
              <a:buFontTx/>
              <a:buNone/>
            </a:pPr>
            <a:endParaRPr lang="en-US" altLang="en-US" sz="2400">
              <a:solidFill>
                <a:srgbClr val="000000"/>
              </a:solidFill>
            </a:endParaRPr>
          </a:p>
        </p:txBody>
      </p:sp>
      <p:sp>
        <p:nvSpPr>
          <p:cNvPr id="7" name="Oval 6"/>
          <p:cNvSpPr>
            <a:spLocks noChangeArrowheads="1"/>
          </p:cNvSpPr>
          <p:nvPr/>
        </p:nvSpPr>
        <p:spPr bwMode="auto">
          <a:xfrm>
            <a:off x="3609975" y="4021138"/>
            <a:ext cx="1178049" cy="679450"/>
          </a:xfrm>
          <a:prstGeom prst="ellipse">
            <a:avLst/>
          </a:prstGeom>
          <a:noFill/>
          <a:ln w="25400" algn="ctr">
            <a:solidFill>
              <a:schemeClr val="tx2"/>
            </a:solidFill>
            <a:round/>
            <a:headEnd/>
            <a:tailEnd/>
          </a:ln>
          <a:extLst>
            <a:ext uri="{909E8E84-426E-40DD-AFC4-6F175D3DCCD1}">
              <a14:hiddenFill xmlns:a14="http://schemas.microsoft.com/office/drawing/2010/main">
                <a:solidFill>
                  <a:srgbClr val="FFFFFF"/>
                </a:solidFill>
              </a14:hiddenFill>
            </a:ext>
          </a:extLst>
        </p:spPr>
        <p:txBody>
          <a:bodyPr/>
          <a:lstStyle>
            <a:lvl1pPr defTabSz="912813">
              <a:spcBef>
                <a:spcPct val="20000"/>
              </a:spcBef>
              <a:buClr>
                <a:srgbClr val="265E9E"/>
              </a:buClr>
              <a:buSzPct val="75000"/>
              <a:buFont typeface="Wingdings" panose="05000000000000000000" pitchFamily="2" charset="2"/>
              <a:buChar char="n"/>
              <a:defRPr sz="2800">
                <a:solidFill>
                  <a:srgbClr val="717073"/>
                </a:solidFill>
                <a:latin typeface="Arial" panose="020B0604020202020204" pitchFamily="34" charset="0"/>
                <a:ea typeface="MS PGothic" panose="020B0600070205080204" pitchFamily="34" charset="-128"/>
              </a:defRPr>
            </a:lvl1pPr>
            <a:lvl2pPr marL="742950" indent="-285750" defTabSz="912813">
              <a:spcBef>
                <a:spcPct val="20000"/>
              </a:spcBef>
              <a:buClr>
                <a:srgbClr val="265E9E"/>
              </a:buClr>
              <a:buSzPct val="70000"/>
              <a:buFont typeface="Wingdings" panose="05000000000000000000" pitchFamily="2" charset="2"/>
              <a:buChar char="n"/>
              <a:defRPr sz="2400">
                <a:solidFill>
                  <a:srgbClr val="717073"/>
                </a:solidFill>
                <a:latin typeface="Arial" panose="020B0604020202020204" pitchFamily="34" charset="0"/>
                <a:ea typeface="MS PGothic" panose="020B0600070205080204" pitchFamily="34" charset="-128"/>
              </a:defRPr>
            </a:lvl2pPr>
            <a:lvl3pPr marL="1143000" indent="-228600" defTabSz="912813">
              <a:spcBef>
                <a:spcPct val="20000"/>
              </a:spcBef>
              <a:buClr>
                <a:srgbClr val="265E9E"/>
              </a:buClr>
              <a:buFont typeface="Wingdings" panose="05000000000000000000" pitchFamily="2" charset="2"/>
              <a:buChar char="§"/>
              <a:defRPr>
                <a:solidFill>
                  <a:srgbClr val="717073"/>
                </a:solidFill>
                <a:latin typeface="Arial" panose="020B0604020202020204" pitchFamily="34" charset="0"/>
                <a:ea typeface="MS PGothic" panose="020B0600070205080204" pitchFamily="34" charset="-128"/>
              </a:defRPr>
            </a:lvl3pPr>
            <a:lvl4pPr marL="1600200" indent="-228600" defTabSz="912813">
              <a:spcBef>
                <a:spcPct val="20000"/>
              </a:spcBef>
              <a:buClr>
                <a:srgbClr val="265E9E"/>
              </a:buClr>
              <a:buChar char="•"/>
              <a:defRPr sz="1200">
                <a:solidFill>
                  <a:srgbClr val="717073"/>
                </a:solidFill>
                <a:latin typeface="Arial" panose="020B0604020202020204" pitchFamily="34" charset="0"/>
                <a:ea typeface="MS PGothic" panose="020B0600070205080204" pitchFamily="34" charset="-128"/>
              </a:defRPr>
            </a:lvl4pPr>
            <a:lvl5pPr marL="2057400" indent="-228600" defTabSz="912813">
              <a:spcBef>
                <a:spcPct val="20000"/>
              </a:spcBef>
              <a:buClr>
                <a:srgbClr val="265E9E"/>
              </a:buClr>
              <a:buSzPct val="85000"/>
              <a:buChar char="•"/>
              <a:defRPr sz="2000">
                <a:solidFill>
                  <a:srgbClr val="717073"/>
                </a:solidFill>
                <a:latin typeface="Arial" panose="020B0604020202020204" pitchFamily="34" charset="0"/>
                <a:ea typeface="MS PGothic" panose="020B0600070205080204" pitchFamily="34" charset="-128"/>
              </a:defRPr>
            </a:lvl5pPr>
            <a:lvl6pPr marL="25146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6pPr>
            <a:lvl7pPr marL="29718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7pPr>
            <a:lvl8pPr marL="34290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8pPr>
            <a:lvl9pPr marL="38862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9pPr>
          </a:lstStyle>
          <a:p>
            <a:pPr>
              <a:spcBef>
                <a:spcPct val="0"/>
              </a:spcBef>
              <a:buClrTx/>
              <a:buSzTx/>
              <a:buFontTx/>
              <a:buNone/>
            </a:pPr>
            <a:endParaRPr lang="en-US" altLang="en-US" sz="240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8851">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78851">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78851">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78851">
                                            <p:txEl>
                                              <p:pRg st="7" end="7"/>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882962" y="555172"/>
            <a:ext cx="8097838" cy="685800"/>
          </a:xfrm>
        </p:spPr>
        <p:txBody>
          <a:bodyPr/>
          <a:lstStyle/>
          <a:p>
            <a:pPr eaLnBrk="1" hangingPunct="1"/>
            <a:r>
              <a:rPr lang="es-ES" altLang="en-US" dirty="0" smtClean="0"/>
              <a:t>Los mismos ejemplos sin agentes</a:t>
            </a:r>
          </a:p>
        </p:txBody>
      </p:sp>
      <p:sp>
        <p:nvSpPr>
          <p:cNvPr id="78851" name="Rectangle 3">
            <a:extLst>
              <a:ext uri="{FF2B5EF4-FFF2-40B4-BE49-F238E27FC236}">
                <a16:creationId xmlns:a16="http://schemas.microsoft.com/office/drawing/2014/main" xmlns="" id="{8BBB79AA-CCC3-4014-B488-A420AF38F3EB}"/>
              </a:ext>
            </a:extLst>
          </p:cNvPr>
          <p:cNvSpPr>
            <a:spLocks noGrp="1" noChangeArrowheads="1"/>
          </p:cNvSpPr>
          <p:nvPr>
            <p:ph type="body" sz="quarter" idx="10"/>
          </p:nvPr>
        </p:nvSpPr>
        <p:spPr>
          <a:xfrm>
            <a:off x="911225" y="1600200"/>
            <a:ext cx="7764463" cy="4572000"/>
          </a:xfrm>
        </p:spPr>
        <p:txBody>
          <a:bodyPr/>
          <a:lstStyle/>
          <a:p>
            <a:pPr eaLnBrk="1" hangingPunct="1">
              <a:spcBef>
                <a:spcPct val="0"/>
              </a:spcBef>
              <a:defRPr/>
            </a:pPr>
            <a:r>
              <a:rPr lang="es-ES" altLang="en-US" sz="2400" dirty="0" smtClean="0"/>
              <a:t>Ejemplo 1: La bola fue golpeada por encima de la cerca. </a:t>
            </a:r>
          </a:p>
          <a:p>
            <a:pPr eaLnBrk="1" hangingPunct="1">
              <a:spcBef>
                <a:spcPct val="0"/>
              </a:spcBef>
              <a:defRPr/>
            </a:pPr>
            <a:endParaRPr lang="es-ES" altLang="en-US" sz="2400" dirty="0" smtClean="0"/>
          </a:p>
          <a:p>
            <a:pPr marL="0" indent="0" eaLnBrk="1" hangingPunct="1">
              <a:spcBef>
                <a:spcPct val="0"/>
              </a:spcBef>
              <a:buNone/>
              <a:defRPr/>
            </a:pPr>
            <a:r>
              <a:rPr lang="es-ES" altLang="en-US" sz="2400" i="1" dirty="0" smtClean="0">
                <a:solidFill>
                  <a:schemeClr val="accent6">
                    <a:lumMod val="75000"/>
                  </a:schemeClr>
                </a:solidFill>
              </a:rPr>
              <a:t>¿Quién hizo la acción? </a:t>
            </a:r>
          </a:p>
          <a:p>
            <a:pPr marL="0" indent="0" eaLnBrk="1" hangingPunct="1">
              <a:spcBef>
                <a:spcPct val="0"/>
              </a:spcBef>
              <a:buNone/>
              <a:defRPr/>
            </a:pPr>
            <a:r>
              <a:rPr lang="es-ES" altLang="en-US" sz="2400" i="1" dirty="0" smtClean="0">
                <a:solidFill>
                  <a:schemeClr val="accent6">
                    <a:lumMod val="75000"/>
                  </a:schemeClr>
                </a:solidFill>
              </a:rPr>
              <a:t>¿Cuál es el verbo o la acción?</a:t>
            </a:r>
          </a:p>
          <a:p>
            <a:pPr marL="0" indent="0" eaLnBrk="1" hangingPunct="1">
              <a:spcBef>
                <a:spcPct val="0"/>
              </a:spcBef>
              <a:buNone/>
              <a:defRPr/>
            </a:pPr>
            <a:endParaRPr lang="es-ES" altLang="en-US" sz="2400" dirty="0" smtClean="0"/>
          </a:p>
          <a:p>
            <a:pPr eaLnBrk="1" hangingPunct="1">
              <a:spcBef>
                <a:spcPct val="0"/>
              </a:spcBef>
              <a:defRPr/>
            </a:pPr>
            <a:r>
              <a:rPr lang="es-ES" altLang="en-US" sz="2400" dirty="0" smtClean="0"/>
              <a:t>Ejemplo 2: Un grupo de trabajo sobre género es convocado. </a:t>
            </a:r>
          </a:p>
          <a:p>
            <a:pPr marL="0" indent="0" eaLnBrk="1" hangingPunct="1">
              <a:spcBef>
                <a:spcPct val="0"/>
              </a:spcBef>
              <a:buFont typeface="Wingdings" panose="05000000000000000000" pitchFamily="2" charset="2"/>
              <a:buNone/>
              <a:defRPr/>
            </a:pPr>
            <a:endParaRPr lang="es-ES" altLang="ja-JP" sz="2400" dirty="0" smtClean="0"/>
          </a:p>
          <a:p>
            <a:pPr marL="0" indent="0" eaLnBrk="1" hangingPunct="1">
              <a:spcBef>
                <a:spcPct val="0"/>
              </a:spcBef>
              <a:buNone/>
              <a:defRPr/>
            </a:pPr>
            <a:r>
              <a:rPr lang="es-ES" altLang="ja-JP" sz="2400" i="1" dirty="0" smtClean="0">
                <a:solidFill>
                  <a:schemeClr val="accent6">
                    <a:lumMod val="75000"/>
                  </a:schemeClr>
                </a:solidFill>
              </a:rPr>
              <a:t>¿Quién hizo la acción? </a:t>
            </a:r>
          </a:p>
          <a:p>
            <a:pPr marL="0" indent="0" eaLnBrk="1" hangingPunct="1">
              <a:spcBef>
                <a:spcPct val="0"/>
              </a:spcBef>
              <a:buNone/>
              <a:defRPr/>
            </a:pPr>
            <a:r>
              <a:rPr lang="es-ES" altLang="ja-JP" sz="2400" i="1" dirty="0" smtClean="0">
                <a:solidFill>
                  <a:schemeClr val="accent6">
                    <a:lumMod val="75000"/>
                  </a:schemeClr>
                </a:solidFill>
              </a:rPr>
              <a:t>¿Cuál es el verbo o la acción?</a:t>
            </a:r>
            <a:endParaRPr lang="es-ES" altLang="ja-JP" sz="2000" dirty="0" smtClean="0"/>
          </a:p>
          <a:p>
            <a:pPr marL="0" indent="0" eaLnBrk="1" hangingPunct="1">
              <a:spcBef>
                <a:spcPct val="0"/>
              </a:spcBef>
              <a:buFont typeface="Wingdings" panose="05000000000000000000" pitchFamily="2" charset="2"/>
              <a:buNone/>
              <a:defRPr/>
            </a:pPr>
            <a:endParaRPr lang="en-US" altLang="en-US" sz="2400" dirty="0"/>
          </a:p>
        </p:txBody>
      </p:sp>
      <p:sp>
        <p:nvSpPr>
          <p:cNvPr id="4" name="Oval 3"/>
          <p:cNvSpPr>
            <a:spLocks noChangeArrowheads="1"/>
          </p:cNvSpPr>
          <p:nvPr/>
        </p:nvSpPr>
        <p:spPr bwMode="auto">
          <a:xfrm>
            <a:off x="3851920" y="1643743"/>
            <a:ext cx="648072" cy="417105"/>
          </a:xfrm>
          <a:prstGeom prst="ellipse">
            <a:avLst/>
          </a:prstGeom>
          <a:noFill/>
          <a:ln w="25400" algn="ctr">
            <a:solidFill>
              <a:schemeClr val="tx2"/>
            </a:solidFill>
            <a:round/>
            <a:headEnd/>
            <a:tailEnd/>
          </a:ln>
          <a:extLst>
            <a:ext uri="{909E8E84-426E-40DD-AFC4-6F175D3DCCD1}">
              <a14:hiddenFill xmlns:a14="http://schemas.microsoft.com/office/drawing/2010/main">
                <a:solidFill>
                  <a:srgbClr val="FFFFFF"/>
                </a:solidFill>
              </a14:hiddenFill>
            </a:ext>
          </a:extLst>
        </p:spPr>
        <p:txBody>
          <a:bodyPr/>
          <a:lstStyle>
            <a:lvl1pPr defTabSz="912813">
              <a:spcBef>
                <a:spcPct val="20000"/>
              </a:spcBef>
              <a:buClr>
                <a:srgbClr val="265E9E"/>
              </a:buClr>
              <a:buSzPct val="75000"/>
              <a:buFont typeface="Wingdings" panose="05000000000000000000" pitchFamily="2" charset="2"/>
              <a:buChar char="n"/>
              <a:defRPr sz="2800">
                <a:solidFill>
                  <a:srgbClr val="717073"/>
                </a:solidFill>
                <a:latin typeface="Arial" panose="020B0604020202020204" pitchFamily="34" charset="0"/>
                <a:ea typeface="MS PGothic" panose="020B0600070205080204" pitchFamily="34" charset="-128"/>
              </a:defRPr>
            </a:lvl1pPr>
            <a:lvl2pPr marL="742950" indent="-285750" defTabSz="912813">
              <a:spcBef>
                <a:spcPct val="20000"/>
              </a:spcBef>
              <a:buClr>
                <a:srgbClr val="265E9E"/>
              </a:buClr>
              <a:buSzPct val="70000"/>
              <a:buFont typeface="Wingdings" panose="05000000000000000000" pitchFamily="2" charset="2"/>
              <a:buChar char="n"/>
              <a:defRPr sz="2400">
                <a:solidFill>
                  <a:srgbClr val="717073"/>
                </a:solidFill>
                <a:latin typeface="Arial" panose="020B0604020202020204" pitchFamily="34" charset="0"/>
                <a:ea typeface="MS PGothic" panose="020B0600070205080204" pitchFamily="34" charset="-128"/>
              </a:defRPr>
            </a:lvl2pPr>
            <a:lvl3pPr marL="1143000" indent="-228600" defTabSz="912813">
              <a:spcBef>
                <a:spcPct val="20000"/>
              </a:spcBef>
              <a:buClr>
                <a:srgbClr val="265E9E"/>
              </a:buClr>
              <a:buFont typeface="Wingdings" panose="05000000000000000000" pitchFamily="2" charset="2"/>
              <a:buChar char="§"/>
              <a:defRPr>
                <a:solidFill>
                  <a:srgbClr val="717073"/>
                </a:solidFill>
                <a:latin typeface="Arial" panose="020B0604020202020204" pitchFamily="34" charset="0"/>
                <a:ea typeface="MS PGothic" panose="020B0600070205080204" pitchFamily="34" charset="-128"/>
              </a:defRPr>
            </a:lvl3pPr>
            <a:lvl4pPr marL="1600200" indent="-228600" defTabSz="912813">
              <a:spcBef>
                <a:spcPct val="20000"/>
              </a:spcBef>
              <a:buClr>
                <a:srgbClr val="265E9E"/>
              </a:buClr>
              <a:buChar char="•"/>
              <a:defRPr sz="1200">
                <a:solidFill>
                  <a:srgbClr val="717073"/>
                </a:solidFill>
                <a:latin typeface="Arial" panose="020B0604020202020204" pitchFamily="34" charset="0"/>
                <a:ea typeface="MS PGothic" panose="020B0600070205080204" pitchFamily="34" charset="-128"/>
              </a:defRPr>
            </a:lvl4pPr>
            <a:lvl5pPr marL="2057400" indent="-228600" defTabSz="912813">
              <a:spcBef>
                <a:spcPct val="20000"/>
              </a:spcBef>
              <a:buClr>
                <a:srgbClr val="265E9E"/>
              </a:buClr>
              <a:buSzPct val="85000"/>
              <a:buChar char="•"/>
              <a:defRPr sz="2000">
                <a:solidFill>
                  <a:srgbClr val="717073"/>
                </a:solidFill>
                <a:latin typeface="Arial" panose="020B0604020202020204" pitchFamily="34" charset="0"/>
                <a:ea typeface="MS PGothic" panose="020B0600070205080204" pitchFamily="34" charset="-128"/>
              </a:defRPr>
            </a:lvl5pPr>
            <a:lvl6pPr marL="25146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6pPr>
            <a:lvl7pPr marL="29718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7pPr>
            <a:lvl8pPr marL="34290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8pPr>
            <a:lvl9pPr marL="38862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9pPr>
          </a:lstStyle>
          <a:p>
            <a:pPr>
              <a:spcBef>
                <a:spcPct val="0"/>
              </a:spcBef>
              <a:buClrTx/>
              <a:buSzTx/>
              <a:buFontTx/>
              <a:buNone/>
            </a:pPr>
            <a:endParaRPr lang="en-US" altLang="en-US" sz="2400">
              <a:solidFill>
                <a:srgbClr val="000000"/>
              </a:solidFill>
            </a:endParaRPr>
          </a:p>
        </p:txBody>
      </p:sp>
      <p:sp>
        <p:nvSpPr>
          <p:cNvPr id="5" name="Oval 4"/>
          <p:cNvSpPr>
            <a:spLocks noChangeArrowheads="1"/>
          </p:cNvSpPr>
          <p:nvPr/>
        </p:nvSpPr>
        <p:spPr bwMode="auto">
          <a:xfrm>
            <a:off x="7452320" y="3886200"/>
            <a:ext cx="414338" cy="420687"/>
          </a:xfrm>
          <a:prstGeom prst="ellipse">
            <a:avLst/>
          </a:prstGeom>
          <a:noFill/>
          <a:ln w="25400" algn="ctr">
            <a:solidFill>
              <a:schemeClr val="tx2"/>
            </a:solidFill>
            <a:round/>
            <a:headEnd/>
            <a:tailEnd/>
          </a:ln>
          <a:extLst>
            <a:ext uri="{909E8E84-426E-40DD-AFC4-6F175D3DCCD1}">
              <a14:hiddenFill xmlns:a14="http://schemas.microsoft.com/office/drawing/2010/main">
                <a:solidFill>
                  <a:srgbClr val="FFFFFF"/>
                </a:solidFill>
              </a14:hiddenFill>
            </a:ext>
          </a:extLst>
        </p:spPr>
        <p:txBody>
          <a:bodyPr/>
          <a:lstStyle>
            <a:lvl1pPr defTabSz="912813">
              <a:spcBef>
                <a:spcPct val="20000"/>
              </a:spcBef>
              <a:buClr>
                <a:srgbClr val="265E9E"/>
              </a:buClr>
              <a:buSzPct val="75000"/>
              <a:buFont typeface="Wingdings" panose="05000000000000000000" pitchFamily="2" charset="2"/>
              <a:buChar char="n"/>
              <a:defRPr sz="2800">
                <a:solidFill>
                  <a:srgbClr val="717073"/>
                </a:solidFill>
                <a:latin typeface="Arial" panose="020B0604020202020204" pitchFamily="34" charset="0"/>
                <a:ea typeface="MS PGothic" panose="020B0600070205080204" pitchFamily="34" charset="-128"/>
              </a:defRPr>
            </a:lvl1pPr>
            <a:lvl2pPr marL="742950" indent="-285750" defTabSz="912813">
              <a:spcBef>
                <a:spcPct val="20000"/>
              </a:spcBef>
              <a:buClr>
                <a:srgbClr val="265E9E"/>
              </a:buClr>
              <a:buSzPct val="70000"/>
              <a:buFont typeface="Wingdings" panose="05000000000000000000" pitchFamily="2" charset="2"/>
              <a:buChar char="n"/>
              <a:defRPr sz="2400">
                <a:solidFill>
                  <a:srgbClr val="717073"/>
                </a:solidFill>
                <a:latin typeface="Arial" panose="020B0604020202020204" pitchFamily="34" charset="0"/>
                <a:ea typeface="MS PGothic" panose="020B0600070205080204" pitchFamily="34" charset="-128"/>
              </a:defRPr>
            </a:lvl2pPr>
            <a:lvl3pPr marL="1143000" indent="-228600" defTabSz="912813">
              <a:spcBef>
                <a:spcPct val="20000"/>
              </a:spcBef>
              <a:buClr>
                <a:srgbClr val="265E9E"/>
              </a:buClr>
              <a:buFont typeface="Wingdings" panose="05000000000000000000" pitchFamily="2" charset="2"/>
              <a:buChar char="§"/>
              <a:defRPr>
                <a:solidFill>
                  <a:srgbClr val="717073"/>
                </a:solidFill>
                <a:latin typeface="Arial" panose="020B0604020202020204" pitchFamily="34" charset="0"/>
                <a:ea typeface="MS PGothic" panose="020B0600070205080204" pitchFamily="34" charset="-128"/>
              </a:defRPr>
            </a:lvl3pPr>
            <a:lvl4pPr marL="1600200" indent="-228600" defTabSz="912813">
              <a:spcBef>
                <a:spcPct val="20000"/>
              </a:spcBef>
              <a:buClr>
                <a:srgbClr val="265E9E"/>
              </a:buClr>
              <a:buChar char="•"/>
              <a:defRPr sz="1200">
                <a:solidFill>
                  <a:srgbClr val="717073"/>
                </a:solidFill>
                <a:latin typeface="Arial" panose="020B0604020202020204" pitchFamily="34" charset="0"/>
                <a:ea typeface="MS PGothic" panose="020B0600070205080204" pitchFamily="34" charset="-128"/>
              </a:defRPr>
            </a:lvl4pPr>
            <a:lvl5pPr marL="2057400" indent="-228600" defTabSz="912813">
              <a:spcBef>
                <a:spcPct val="20000"/>
              </a:spcBef>
              <a:buClr>
                <a:srgbClr val="265E9E"/>
              </a:buClr>
              <a:buSzPct val="85000"/>
              <a:buChar char="•"/>
              <a:defRPr sz="2000">
                <a:solidFill>
                  <a:srgbClr val="717073"/>
                </a:solidFill>
                <a:latin typeface="Arial" panose="020B0604020202020204" pitchFamily="34" charset="0"/>
                <a:ea typeface="MS PGothic" panose="020B0600070205080204" pitchFamily="34" charset="-128"/>
              </a:defRPr>
            </a:lvl5pPr>
            <a:lvl6pPr marL="25146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6pPr>
            <a:lvl7pPr marL="29718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7pPr>
            <a:lvl8pPr marL="34290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8pPr>
            <a:lvl9pPr marL="38862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9pPr>
          </a:lstStyle>
          <a:p>
            <a:pPr>
              <a:spcBef>
                <a:spcPct val="0"/>
              </a:spcBef>
              <a:buClrTx/>
              <a:buSzTx/>
              <a:buFontTx/>
              <a:buNone/>
            </a:pPr>
            <a:endParaRPr lang="en-US" altLang="en-US" sz="240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78851">
                                            <p:txEl>
                                              <p:pRg st="5" end="5"/>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a:xfrm>
            <a:off x="911225" y="533400"/>
            <a:ext cx="8097838" cy="685800"/>
          </a:xfrm>
        </p:spPr>
        <p:txBody>
          <a:bodyPr/>
          <a:lstStyle/>
          <a:p>
            <a:pPr eaLnBrk="1" hangingPunct="1"/>
            <a:r>
              <a:rPr lang="es-ES" altLang="en-US" dirty="0" smtClean="0"/>
              <a:t>Cuando usamos </a:t>
            </a:r>
            <a:r>
              <a:rPr lang="es-ES" altLang="en-US" dirty="0" smtClean="0"/>
              <a:t>agentes</a:t>
            </a:r>
            <a:r>
              <a:rPr lang="es-ES" altLang="en-US" dirty="0" smtClean="0"/>
              <a:t>: </a:t>
            </a:r>
          </a:p>
        </p:txBody>
      </p:sp>
      <p:sp>
        <p:nvSpPr>
          <p:cNvPr id="78851" name="Rectangle 3">
            <a:extLst>
              <a:ext uri="{FF2B5EF4-FFF2-40B4-BE49-F238E27FC236}">
                <a16:creationId xmlns:a16="http://schemas.microsoft.com/office/drawing/2014/main" xmlns="" id="{8BBB79AA-CCC3-4014-B488-A420AF38F3EB}"/>
              </a:ext>
            </a:extLst>
          </p:cNvPr>
          <p:cNvSpPr>
            <a:spLocks noGrp="1" noChangeArrowheads="1"/>
          </p:cNvSpPr>
          <p:nvPr>
            <p:ph type="body" sz="quarter" idx="10"/>
          </p:nvPr>
        </p:nvSpPr>
        <p:spPr>
          <a:xfrm>
            <a:off x="911225" y="1600200"/>
            <a:ext cx="7764463" cy="4572000"/>
          </a:xfrm>
        </p:spPr>
        <p:txBody>
          <a:bodyPr/>
          <a:lstStyle/>
          <a:p>
            <a:pPr marL="0" indent="0" eaLnBrk="1" hangingPunct="1">
              <a:spcBef>
                <a:spcPct val="0"/>
              </a:spcBef>
              <a:defRPr/>
            </a:pPr>
            <a:r>
              <a:rPr lang="es-ES" altLang="en-US" sz="2400" dirty="0" smtClean="0"/>
              <a:t>  La oración adquiere la voz activa, no pasiva</a:t>
            </a:r>
          </a:p>
          <a:p>
            <a:pPr marL="0" indent="0" eaLnBrk="1" hangingPunct="1">
              <a:spcBef>
                <a:spcPct val="0"/>
              </a:spcBef>
              <a:buFont typeface="Wingdings" panose="05000000000000000000" pitchFamily="2" charset="2"/>
              <a:buNone/>
              <a:defRPr/>
            </a:pPr>
            <a:endParaRPr lang="es-ES" altLang="en-US" sz="2400" dirty="0" smtClean="0"/>
          </a:p>
          <a:p>
            <a:pPr marL="0" indent="0" eaLnBrk="1" hangingPunct="1">
              <a:spcBef>
                <a:spcPct val="0"/>
              </a:spcBef>
              <a:defRPr/>
            </a:pPr>
            <a:r>
              <a:rPr lang="es-ES" altLang="en-US" sz="2400" dirty="0" smtClean="0"/>
              <a:t>  Le permite usar un verbo con mayor fuerza</a:t>
            </a:r>
          </a:p>
          <a:p>
            <a:pPr marL="0" indent="0" eaLnBrk="1" hangingPunct="1">
              <a:spcBef>
                <a:spcPct val="0"/>
              </a:spcBef>
              <a:buFont typeface="Wingdings" panose="05000000000000000000" pitchFamily="2" charset="2"/>
              <a:buNone/>
              <a:defRPr/>
            </a:pPr>
            <a:endParaRPr lang="es-ES" altLang="en-US" sz="2400" dirty="0" smtClean="0"/>
          </a:p>
          <a:p>
            <a:pPr marL="0" indent="0" eaLnBrk="1" hangingPunct="1">
              <a:spcBef>
                <a:spcPct val="0"/>
              </a:spcBef>
              <a:defRPr/>
            </a:pPr>
            <a:r>
              <a:rPr lang="es-ES" altLang="en-US" sz="2400" dirty="0" smtClean="0"/>
              <a:t>  Genera claridad</a:t>
            </a:r>
          </a:p>
          <a:p>
            <a:pPr marL="0" indent="0" eaLnBrk="1" hangingPunct="1">
              <a:spcBef>
                <a:spcPct val="0"/>
              </a:spcBef>
              <a:buFont typeface="Wingdings" panose="05000000000000000000" pitchFamily="2" charset="2"/>
              <a:buNone/>
              <a:defRPr/>
            </a:pPr>
            <a:endParaRPr lang="es-ES" altLang="en-US" sz="2400" dirty="0" smtClean="0"/>
          </a:p>
          <a:p>
            <a:pPr marL="0" indent="0" eaLnBrk="1" hangingPunct="1">
              <a:spcBef>
                <a:spcPct val="0"/>
              </a:spcBef>
              <a:defRPr/>
            </a:pPr>
            <a:r>
              <a:rPr lang="es-ES" altLang="en-US" sz="2400" dirty="0" smtClean="0"/>
              <a:t>  Crea impacto</a:t>
            </a:r>
          </a:p>
          <a:p>
            <a:pPr marL="0" indent="0" eaLnBrk="1" hangingPunct="1">
              <a:spcBef>
                <a:spcPct val="0"/>
              </a:spcBef>
              <a:defRPr/>
            </a:pPr>
            <a:endParaRPr lang="en-US" altLang="en-US" sz="2400" dirty="0"/>
          </a:p>
          <a:p>
            <a:pPr lvl="1" eaLnBrk="1" hangingPunct="1">
              <a:spcBef>
                <a:spcPct val="0"/>
              </a:spcBef>
              <a:defRPr/>
            </a:pPr>
            <a:endParaRPr lang="en-US" altLang="ja-JP" sz="2000" dirty="0"/>
          </a:p>
          <a:p>
            <a:pPr marL="457189" lvl="1" indent="0" eaLnBrk="1" hangingPunct="1">
              <a:spcBef>
                <a:spcPct val="0"/>
              </a:spcBef>
              <a:buFont typeface="Wingdings" panose="05000000000000000000" pitchFamily="2" charset="2"/>
              <a:buNone/>
              <a:defRPr/>
            </a:pPr>
            <a:endParaRPr lang="en-US" altLang="ja-JP" sz="2000" dirty="0"/>
          </a:p>
          <a:p>
            <a:pPr marL="457189" lvl="1" indent="0" eaLnBrk="1" hangingPunct="1">
              <a:spcBef>
                <a:spcPct val="0"/>
              </a:spcBef>
              <a:buFont typeface="Wingdings" panose="05000000000000000000" pitchFamily="2" charset="2"/>
              <a:buNone/>
              <a:defRPr/>
            </a:pPr>
            <a:endParaRPr lang="en-US" altLang="ja-JP" sz="2000" dirty="0"/>
          </a:p>
          <a:p>
            <a:pPr eaLnBrk="1" hangingPunct="1">
              <a:spcBef>
                <a:spcPct val="0"/>
              </a:spcBef>
              <a:defRPr/>
            </a:pPr>
            <a:endParaRPr lang="en-US" altLang="en-US" sz="24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noChangeArrowheads="1"/>
          </p:cNvSpPr>
          <p:nvPr>
            <p:ph type="title"/>
          </p:nvPr>
        </p:nvSpPr>
        <p:spPr>
          <a:xfrm>
            <a:off x="911225" y="533400"/>
            <a:ext cx="7764463" cy="685800"/>
          </a:xfrm>
        </p:spPr>
        <p:txBody>
          <a:bodyPr/>
          <a:lstStyle/>
          <a:p>
            <a:pPr eaLnBrk="1" hangingPunct="1"/>
            <a:r>
              <a:rPr lang="es-ES" altLang="en-US" dirty="0" smtClean="0"/>
              <a:t>Notar la </a:t>
            </a:r>
            <a:r>
              <a:rPr lang="es-ES" altLang="en-US" dirty="0" smtClean="0"/>
              <a:t>diferencia </a:t>
            </a:r>
            <a:r>
              <a:rPr lang="es-ES" altLang="en-US" dirty="0" smtClean="0"/>
              <a:t>en el </a:t>
            </a:r>
            <a:r>
              <a:rPr lang="es-ES" altLang="en-US" dirty="0"/>
              <a:t>i</a:t>
            </a:r>
            <a:r>
              <a:rPr lang="es-ES" altLang="en-US" dirty="0" smtClean="0"/>
              <a:t>mpacto</a:t>
            </a:r>
            <a:r>
              <a:rPr lang="en-US" altLang="en-US" dirty="0" smtClean="0"/>
              <a:t>:</a:t>
            </a:r>
          </a:p>
        </p:txBody>
      </p:sp>
      <p:sp>
        <p:nvSpPr>
          <p:cNvPr id="68609" name="Content Placeholder 2">
            <a:extLst>
              <a:ext uri="{FF2B5EF4-FFF2-40B4-BE49-F238E27FC236}">
                <a16:creationId xmlns:a16="http://schemas.microsoft.com/office/drawing/2014/main" xmlns="" id="{22B67B5C-DB10-40AB-977E-BCA8958EBF1B}"/>
              </a:ext>
            </a:extLst>
          </p:cNvPr>
          <p:cNvSpPr>
            <a:spLocks noGrp="1"/>
          </p:cNvSpPr>
          <p:nvPr>
            <p:ph type="body" sz="quarter" idx="10"/>
          </p:nvPr>
        </p:nvSpPr>
        <p:spPr>
          <a:xfrm>
            <a:off x="911225" y="1600200"/>
            <a:ext cx="7764463" cy="4572000"/>
          </a:xfrm>
        </p:spPr>
        <p:txBody>
          <a:bodyPr/>
          <a:lstStyle/>
          <a:p>
            <a:pPr marL="0" indent="0" eaLnBrk="1" hangingPunct="1">
              <a:buFont typeface="Wingdings" panose="05000000000000000000" pitchFamily="2" charset="2"/>
              <a:buNone/>
              <a:defRPr/>
            </a:pPr>
            <a:endParaRPr lang="en-US" altLang="en-US" sz="2400" dirty="0"/>
          </a:p>
          <a:p>
            <a:pPr marL="0" indent="0" eaLnBrk="1" hangingPunct="1">
              <a:buFont typeface="Wingdings" panose="05000000000000000000" pitchFamily="2" charset="2"/>
              <a:buNone/>
              <a:defRPr/>
            </a:pPr>
            <a:endParaRPr lang="es-ES" altLang="en-US" sz="2400" dirty="0" smtClean="0"/>
          </a:p>
          <a:p>
            <a:pPr marL="0" indent="0" algn="ctr" eaLnBrk="1" hangingPunct="1">
              <a:buFont typeface="Wingdings" panose="05000000000000000000" pitchFamily="2" charset="2"/>
              <a:buNone/>
              <a:defRPr/>
            </a:pPr>
            <a:r>
              <a:rPr lang="es-ES" altLang="en-US" dirty="0" smtClean="0"/>
              <a:t>Es nuestra opinión que el análisis no es sólido.</a:t>
            </a:r>
          </a:p>
          <a:p>
            <a:pPr marL="0" indent="0" algn="ctr" eaLnBrk="1" hangingPunct="1">
              <a:buFont typeface="Wingdings" panose="05000000000000000000" pitchFamily="2" charset="2"/>
              <a:buNone/>
              <a:defRPr/>
            </a:pPr>
            <a:endParaRPr lang="es-ES" altLang="en-US" dirty="0" smtClean="0"/>
          </a:p>
          <a:p>
            <a:pPr marL="0" indent="0" algn="ctr" eaLnBrk="1" hangingPunct="1">
              <a:buFont typeface="Wingdings" panose="05000000000000000000" pitchFamily="2" charset="2"/>
              <a:buNone/>
              <a:defRPr/>
            </a:pPr>
            <a:r>
              <a:rPr lang="es-ES" altLang="en-US" dirty="0" smtClean="0"/>
              <a:t>Vs. </a:t>
            </a:r>
          </a:p>
          <a:p>
            <a:pPr marL="0" indent="0" algn="ctr" eaLnBrk="1" hangingPunct="1">
              <a:buFont typeface="Wingdings" panose="05000000000000000000" pitchFamily="2" charset="2"/>
              <a:buNone/>
              <a:defRPr/>
            </a:pPr>
            <a:endParaRPr lang="es-ES" altLang="en-US" dirty="0" smtClean="0"/>
          </a:p>
          <a:p>
            <a:pPr marL="0" indent="0" algn="ctr" eaLnBrk="1" hangingPunct="1">
              <a:buFont typeface="Wingdings" panose="05000000000000000000" pitchFamily="2" charset="2"/>
              <a:buNone/>
              <a:defRPr/>
            </a:pPr>
            <a:r>
              <a:rPr lang="es-ES" altLang="en-US" b="1" dirty="0" smtClean="0"/>
              <a:t>Nosotros </a:t>
            </a:r>
            <a:r>
              <a:rPr lang="es-ES" altLang="en-US" u="sng" dirty="0" smtClean="0"/>
              <a:t>creemos</a:t>
            </a:r>
            <a:r>
              <a:rPr lang="es-ES" altLang="en-US" dirty="0" smtClean="0"/>
              <a:t> que el análisis no es sólido.</a:t>
            </a:r>
          </a:p>
          <a:p>
            <a:pPr eaLnBrk="1" hangingPunct="1">
              <a:buFont typeface="Arial" panose="020B0604020202020204" pitchFamily="34" charset="0"/>
              <a:buNone/>
              <a:defRPr/>
            </a:pPr>
            <a:endParaRPr lang="es-ES" altLang="en-US" sz="20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8609">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860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noChangeArrowheads="1"/>
          </p:cNvSpPr>
          <p:nvPr>
            <p:ph type="title"/>
          </p:nvPr>
        </p:nvSpPr>
        <p:spPr>
          <a:xfrm>
            <a:off x="911225" y="533400"/>
            <a:ext cx="7764463" cy="685800"/>
          </a:xfrm>
        </p:spPr>
        <p:txBody>
          <a:bodyPr/>
          <a:lstStyle/>
          <a:p>
            <a:pPr eaLnBrk="1" hangingPunct="1"/>
            <a:r>
              <a:rPr lang="es-ES" altLang="en-US" dirty="0"/>
              <a:t>Notar la </a:t>
            </a:r>
            <a:r>
              <a:rPr lang="es-ES" altLang="en-US" dirty="0" smtClean="0"/>
              <a:t>diferencia </a:t>
            </a:r>
            <a:r>
              <a:rPr lang="es-ES" altLang="en-US" dirty="0"/>
              <a:t>en el </a:t>
            </a:r>
            <a:r>
              <a:rPr lang="es-ES" altLang="en-US" dirty="0" smtClean="0"/>
              <a:t>impacto</a:t>
            </a:r>
            <a:r>
              <a:rPr lang="en-US" altLang="en-US" dirty="0" smtClean="0"/>
              <a:t>:</a:t>
            </a:r>
          </a:p>
        </p:txBody>
      </p:sp>
      <p:sp>
        <p:nvSpPr>
          <p:cNvPr id="68609" name="Content Placeholder 2">
            <a:extLst>
              <a:ext uri="{FF2B5EF4-FFF2-40B4-BE49-F238E27FC236}">
                <a16:creationId xmlns:a16="http://schemas.microsoft.com/office/drawing/2014/main" xmlns="" id="{22B67B5C-DB10-40AB-977E-BCA8958EBF1B}"/>
              </a:ext>
            </a:extLst>
          </p:cNvPr>
          <p:cNvSpPr>
            <a:spLocks noGrp="1"/>
          </p:cNvSpPr>
          <p:nvPr>
            <p:ph type="body" sz="quarter" idx="10"/>
          </p:nvPr>
        </p:nvSpPr>
        <p:spPr>
          <a:xfrm>
            <a:off x="911225" y="1600200"/>
            <a:ext cx="7764463" cy="4572000"/>
          </a:xfrm>
        </p:spPr>
        <p:txBody>
          <a:bodyPr/>
          <a:lstStyle/>
          <a:p>
            <a:pPr eaLnBrk="1" hangingPunct="1">
              <a:buFont typeface="Arial" panose="020B0604020202020204" pitchFamily="34" charset="0"/>
              <a:buNone/>
              <a:defRPr/>
            </a:pPr>
            <a:endParaRPr lang="en-US" altLang="en-US" sz="2000" dirty="0"/>
          </a:p>
          <a:p>
            <a:pPr marL="0" indent="0" algn="ctr" eaLnBrk="1" hangingPunct="1">
              <a:buNone/>
              <a:defRPr/>
            </a:pPr>
            <a:r>
              <a:rPr lang="es-ES" altLang="en-US" sz="2400" dirty="0" smtClean="0"/>
              <a:t>Entre </a:t>
            </a:r>
            <a:r>
              <a:rPr lang="es-ES" altLang="en-US" sz="2400" dirty="0"/>
              <a:t>los trabajadores de la salud que prestan </a:t>
            </a:r>
            <a:r>
              <a:rPr lang="es-ES" altLang="en-US" sz="2400" dirty="0" smtClean="0"/>
              <a:t>atención prenatal, </a:t>
            </a:r>
            <a:r>
              <a:rPr lang="es-ES" altLang="en-US" sz="2400" dirty="0"/>
              <a:t>había poca comprensión </a:t>
            </a:r>
            <a:r>
              <a:rPr lang="es-ES" altLang="en-US" sz="2400" dirty="0" smtClean="0"/>
              <a:t>sobre la </a:t>
            </a:r>
            <a:r>
              <a:rPr lang="es-ES" altLang="en-US" sz="2400" dirty="0"/>
              <a:t>prevención de la malaria</a:t>
            </a:r>
            <a:endParaRPr lang="en-US" altLang="en-US" sz="2400" dirty="0"/>
          </a:p>
          <a:p>
            <a:pPr marL="0" indent="0" algn="ctr" eaLnBrk="1" hangingPunct="1">
              <a:buFont typeface="Wingdings" panose="05000000000000000000" pitchFamily="2" charset="2"/>
              <a:buNone/>
              <a:defRPr/>
            </a:pPr>
            <a:r>
              <a:rPr lang="en-US" altLang="en-US" sz="2400" dirty="0" smtClean="0"/>
              <a:t>Vs</a:t>
            </a:r>
            <a:r>
              <a:rPr lang="en-US" altLang="en-US" sz="2400" dirty="0"/>
              <a:t>. </a:t>
            </a:r>
          </a:p>
          <a:p>
            <a:pPr marL="0" indent="0" algn="ctr" eaLnBrk="1" hangingPunct="1">
              <a:buNone/>
              <a:defRPr/>
            </a:pPr>
            <a:r>
              <a:rPr lang="es-ES" altLang="en-US" sz="2400" dirty="0" smtClean="0"/>
              <a:t>Los </a:t>
            </a:r>
            <a:r>
              <a:rPr lang="es-ES" altLang="en-US" sz="2400" b="1" dirty="0"/>
              <a:t>trabajadores de salud </a:t>
            </a:r>
            <a:r>
              <a:rPr lang="es-ES" altLang="en-US" sz="2400" dirty="0"/>
              <a:t>que prestan </a:t>
            </a:r>
            <a:r>
              <a:rPr lang="es-ES" altLang="en-US" sz="2400" dirty="0" smtClean="0"/>
              <a:t>atención prenatal </a:t>
            </a:r>
            <a:r>
              <a:rPr lang="es-ES" altLang="en-US" sz="2400" u="sng" dirty="0"/>
              <a:t>no </a:t>
            </a:r>
            <a:r>
              <a:rPr lang="es-ES" altLang="en-US" sz="2400" u="sng" dirty="0" smtClean="0"/>
              <a:t>entendían </a:t>
            </a:r>
            <a:r>
              <a:rPr lang="es-ES" altLang="en-US" sz="2400" dirty="0" smtClean="0"/>
              <a:t>mucho </a:t>
            </a:r>
            <a:r>
              <a:rPr lang="es-ES" altLang="en-US" sz="2400" dirty="0"/>
              <a:t>sobre la prevención de la malaria</a:t>
            </a:r>
            <a:endParaRPr lang="en-US" altLang="en-US" sz="2400" dirty="0"/>
          </a:p>
          <a:p>
            <a:pPr eaLnBrk="1" hangingPunct="1">
              <a:buFont typeface="Arial" panose="020B0604020202020204" pitchFamily="34" charset="0"/>
              <a:buNone/>
              <a:defRPr/>
            </a:pPr>
            <a:endParaRPr lang="en-US" altLang="en-US" sz="20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8609">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860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911225" y="533400"/>
            <a:ext cx="7908925" cy="685800"/>
          </a:xfrm>
        </p:spPr>
        <p:txBody>
          <a:bodyPr/>
          <a:lstStyle/>
          <a:p>
            <a:pPr eaLnBrk="1" hangingPunct="1"/>
            <a:r>
              <a:rPr lang="es-ES" altLang="en-US" dirty="0" smtClean="0"/>
              <a:t>¿En qué se diferencia el estilo c</a:t>
            </a:r>
            <a:r>
              <a:rPr lang="es-ES" altLang="en-US" i="1" dirty="0" smtClean="0"/>
              <a:t>onversacional </a:t>
            </a:r>
            <a:r>
              <a:rPr lang="es-ES" altLang="en-US" dirty="0" smtClean="0"/>
              <a:t>del estilo </a:t>
            </a:r>
            <a:r>
              <a:rPr lang="es-ES" altLang="en-US" i="1" dirty="0" smtClean="0"/>
              <a:t>académico/técnico</a:t>
            </a:r>
            <a:r>
              <a:rPr lang="es-ES" altLang="en-US" dirty="0" smtClean="0"/>
              <a:t>?</a:t>
            </a:r>
          </a:p>
        </p:txBody>
      </p:sp>
      <p:sp>
        <p:nvSpPr>
          <p:cNvPr id="19458" name="Rectangle 3"/>
          <p:cNvSpPr>
            <a:spLocks noGrp="1" noChangeArrowheads="1"/>
          </p:cNvSpPr>
          <p:nvPr>
            <p:ph type="body" sz="quarter" idx="10"/>
          </p:nvPr>
        </p:nvSpPr>
        <p:spPr>
          <a:xfrm>
            <a:off x="911225" y="2492375"/>
            <a:ext cx="7765231" cy="3960961"/>
          </a:xfrm>
        </p:spPr>
        <p:txBody>
          <a:bodyPr/>
          <a:lstStyle/>
          <a:p>
            <a:pPr eaLnBrk="1" hangingPunct="1">
              <a:buFont typeface="Arial" panose="020B0604020202020204" pitchFamily="34" charset="0"/>
              <a:buAutoNum type="arabicPeriod"/>
            </a:pPr>
            <a:r>
              <a:rPr lang="es-ES" altLang="en-US" sz="2400" dirty="0" smtClean="0"/>
              <a:t>El </a:t>
            </a:r>
            <a:r>
              <a:rPr lang="es-ES" altLang="en-US" sz="2400" dirty="0"/>
              <a:t>enfoque altamente técnico de nuestro patrón original </a:t>
            </a:r>
            <a:r>
              <a:rPr lang="es-ES" altLang="en-US" sz="2400" dirty="0" smtClean="0"/>
              <a:t>de reclutamiento laboral no </a:t>
            </a:r>
            <a:r>
              <a:rPr lang="es-ES" altLang="en-US" sz="2400" dirty="0"/>
              <a:t>abarca esta área de especialización, pero con la ventaja de la </a:t>
            </a:r>
            <a:r>
              <a:rPr lang="es-ES" altLang="en-US" sz="2400" dirty="0" smtClean="0"/>
              <a:t>experiencia práctica, reconocemos </a:t>
            </a:r>
            <a:r>
              <a:rPr lang="es-ES" altLang="en-US" sz="2400" dirty="0"/>
              <a:t>la </a:t>
            </a:r>
            <a:r>
              <a:rPr lang="es-ES" altLang="en-US" sz="2400" dirty="0" smtClean="0"/>
              <a:t>contribución significativa que </a:t>
            </a:r>
            <a:r>
              <a:rPr lang="es-ES" altLang="en-US" sz="2400" dirty="0"/>
              <a:t>puede </a:t>
            </a:r>
            <a:r>
              <a:rPr lang="es-ES" altLang="en-US" sz="2400" dirty="0" smtClean="0"/>
              <a:t>aportar en favor de la </a:t>
            </a:r>
            <a:r>
              <a:rPr lang="es-ES" altLang="en-US" sz="2400" dirty="0"/>
              <a:t>iniciativa.</a:t>
            </a:r>
          </a:p>
          <a:p>
            <a:pPr eaLnBrk="1" hangingPunct="1">
              <a:buFont typeface="Arial" panose="020B0604020202020204" pitchFamily="34" charset="0"/>
              <a:buAutoNum type="arabicPeriod"/>
            </a:pPr>
            <a:r>
              <a:rPr lang="es-ES" altLang="en-US" sz="2400" dirty="0"/>
              <a:t>Debido a que estábamos reclutando personal técnico, no </a:t>
            </a:r>
            <a:r>
              <a:rPr lang="es-ES" altLang="en-US" sz="2400" dirty="0" smtClean="0"/>
              <a:t>hicimos contrataciones en </a:t>
            </a:r>
            <a:r>
              <a:rPr lang="es-ES" altLang="en-US" sz="2400" dirty="0"/>
              <a:t>esta área, pero en retrospectiva nos damos cuenta de que necesitamos a alguien con estas habilidades</a:t>
            </a:r>
            <a:r>
              <a:rPr lang="es-ES" altLang="en-US" sz="2400" dirty="0" smtClean="0"/>
              <a:t>.</a:t>
            </a:r>
          </a:p>
          <a:p>
            <a:pPr eaLnBrk="1" hangingPunct="1">
              <a:buFont typeface="Arial" panose="020B0604020202020204" pitchFamily="34" charset="0"/>
              <a:buAutoNum type="arabicPeriod"/>
            </a:pPr>
            <a:endParaRPr lang="es-ES" altLang="en-US" sz="2400" dirty="0" smtClean="0"/>
          </a:p>
          <a:p>
            <a:pPr eaLnBrk="1" hangingPunct="1">
              <a:buFont typeface="Arial" panose="020B0604020202020204" pitchFamily="34" charset="0"/>
              <a:buNone/>
            </a:pPr>
            <a:endParaRPr lang="en-US" altLang="en-US" sz="2400" dirty="0" smtClean="0"/>
          </a:p>
          <a:p>
            <a:pPr eaLnBrk="1" hangingPunct="1">
              <a:buFont typeface="Arial" panose="020B0604020202020204" pitchFamily="34" charset="0"/>
              <a:buNone/>
            </a:pPr>
            <a:endParaRPr lang="en-US" altLang="en-US" sz="2400" dirty="0" smtClean="0"/>
          </a:p>
          <a:p>
            <a:pPr eaLnBrk="1" hangingPunct="1">
              <a:buFont typeface="Arial" panose="020B0604020202020204" pitchFamily="34" charset="0"/>
              <a:buNone/>
            </a:pPr>
            <a:endParaRPr lang="en-US" altLang="en-US" sz="2400" dirty="0" smtClean="0"/>
          </a:p>
          <a:p>
            <a:pPr algn="ctr" eaLnBrk="1" hangingPunct="1">
              <a:buFont typeface="Wingdings 2" panose="05020102010507070707" pitchFamily="18" charset="2"/>
              <a:buNone/>
            </a:pPr>
            <a:endParaRPr lang="en-US" altLang="en-US" sz="2400" dirty="0" smtClean="0"/>
          </a:p>
          <a:p>
            <a:pPr algn="ctr" eaLnBrk="1" hangingPunct="1">
              <a:buFont typeface="Wingdings 2" panose="05020102010507070707" pitchFamily="18" charset="2"/>
              <a:buNone/>
            </a:pPr>
            <a:endParaRPr lang="en-US" altLang="en-US" sz="2400" dirty="0" smtClean="0"/>
          </a:p>
          <a:p>
            <a:pPr algn="ctr" eaLnBrk="1" hangingPunct="1">
              <a:buFont typeface="Wingdings 2" panose="05020102010507070707" pitchFamily="18" charset="2"/>
              <a:buNone/>
            </a:pPr>
            <a:endParaRPr lang="en-US" altLang="en-US" sz="2400" dirty="0" smtClean="0"/>
          </a:p>
          <a:p>
            <a:pPr algn="ctr" eaLnBrk="1" hangingPunct="1">
              <a:buFont typeface="Wingdings 2" panose="05020102010507070707" pitchFamily="18" charset="2"/>
              <a:buNone/>
            </a:pPr>
            <a:endParaRPr lang="en-US" altLang="en-US" sz="2400" dirty="0" smtClean="0"/>
          </a:p>
          <a:p>
            <a:pPr algn="ctr" eaLnBrk="1" hangingPunct="1">
              <a:buFont typeface="Wingdings 2" panose="05020102010507070707" pitchFamily="18" charset="2"/>
              <a:buNone/>
            </a:pPr>
            <a:endParaRPr lang="en-US" altLang="en-US" sz="2400" dirty="0" smtClean="0"/>
          </a:p>
          <a:p>
            <a:pPr algn="ctr" eaLnBrk="1" hangingPunct="1">
              <a:buFont typeface="Wingdings 2" panose="05020102010507070707" pitchFamily="18" charset="2"/>
              <a:buNone/>
            </a:pPr>
            <a:endParaRPr lang="en-US" altLang="en-US" sz="2400" dirty="0" smtClean="0"/>
          </a:p>
          <a:p>
            <a:pPr algn="ctr" eaLnBrk="1" hangingPunct="1">
              <a:buFont typeface="Wingdings 2" panose="05020102010507070707" pitchFamily="18" charset="2"/>
              <a:buNone/>
            </a:pPr>
            <a:endParaRPr lang="en-GB" altLang="en-US" sz="2400" dirty="0" smtClean="0"/>
          </a:p>
          <a:p>
            <a:pPr eaLnBrk="1" hangingPunct="1">
              <a:spcBef>
                <a:spcPts val="1000"/>
              </a:spcBef>
              <a:buFont typeface="Wingdings 2" panose="05020102010507070707" pitchFamily="18" charset="2"/>
              <a:buNone/>
            </a:pPr>
            <a:endParaRPr lang="en-US" altLang="en-US" sz="2400" dirty="0" smtClean="0"/>
          </a:p>
          <a:p>
            <a:pPr eaLnBrk="1" hangingPunct="1">
              <a:spcBef>
                <a:spcPts val="400"/>
              </a:spcBef>
              <a:buFont typeface="Wingdings 2" panose="05020102010507070707" pitchFamily="18" charset="2"/>
              <a:buNone/>
            </a:pPr>
            <a:r>
              <a:rPr lang="en-US" altLang="en-US" sz="2400" dirty="0" smtClean="0"/>
              <a:t> .</a:t>
            </a:r>
          </a:p>
          <a:p>
            <a:pPr eaLnBrk="1" hangingPunct="1">
              <a:buFont typeface="Wingdings 2" panose="05020102010507070707" pitchFamily="18" charset="2"/>
              <a:buNone/>
            </a:pPr>
            <a:endParaRPr lang="en-US" altLang="en-US" sz="2400" dirty="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945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45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noChangeArrowheads="1"/>
          </p:cNvSpPr>
          <p:nvPr>
            <p:ph type="title"/>
          </p:nvPr>
        </p:nvSpPr>
        <p:spPr>
          <a:xfrm>
            <a:off x="911225" y="533400"/>
            <a:ext cx="7764463" cy="685800"/>
          </a:xfrm>
        </p:spPr>
        <p:txBody>
          <a:bodyPr/>
          <a:lstStyle/>
          <a:p>
            <a:pPr eaLnBrk="1" hangingPunct="1"/>
            <a:r>
              <a:rPr lang="es-ES" altLang="en-US" dirty="0"/>
              <a:t>Notar la </a:t>
            </a:r>
            <a:r>
              <a:rPr lang="es-ES" altLang="en-US" dirty="0" smtClean="0"/>
              <a:t>diferencia </a:t>
            </a:r>
            <a:r>
              <a:rPr lang="es-ES" altLang="en-US" dirty="0"/>
              <a:t>en el </a:t>
            </a:r>
            <a:r>
              <a:rPr lang="es-ES" altLang="en-US" dirty="0" smtClean="0"/>
              <a:t>impacto</a:t>
            </a:r>
            <a:r>
              <a:rPr lang="en-US" altLang="en-US" dirty="0" smtClean="0"/>
              <a:t>:</a:t>
            </a:r>
          </a:p>
        </p:txBody>
      </p:sp>
      <p:sp>
        <p:nvSpPr>
          <p:cNvPr id="68609" name="Content Placeholder 2">
            <a:extLst>
              <a:ext uri="{FF2B5EF4-FFF2-40B4-BE49-F238E27FC236}">
                <a16:creationId xmlns:a16="http://schemas.microsoft.com/office/drawing/2014/main" xmlns="" id="{22B67B5C-DB10-40AB-977E-BCA8958EBF1B}"/>
              </a:ext>
            </a:extLst>
          </p:cNvPr>
          <p:cNvSpPr>
            <a:spLocks noGrp="1"/>
          </p:cNvSpPr>
          <p:nvPr>
            <p:ph type="body" sz="quarter" idx="10"/>
          </p:nvPr>
        </p:nvSpPr>
        <p:spPr>
          <a:xfrm>
            <a:off x="911225" y="1600200"/>
            <a:ext cx="7764463" cy="4572000"/>
          </a:xfrm>
        </p:spPr>
        <p:txBody>
          <a:bodyPr/>
          <a:lstStyle/>
          <a:p>
            <a:pPr eaLnBrk="1" hangingPunct="1">
              <a:buFont typeface="Arial" panose="020B0604020202020204" pitchFamily="34" charset="0"/>
              <a:buNone/>
              <a:defRPr/>
            </a:pPr>
            <a:endParaRPr lang="en-US" altLang="en-US" sz="2000" dirty="0"/>
          </a:p>
          <a:p>
            <a:pPr marL="0" indent="0" algn="ctr" eaLnBrk="1" hangingPunct="1">
              <a:buFont typeface="Wingdings" panose="05000000000000000000" pitchFamily="2" charset="2"/>
              <a:buNone/>
              <a:defRPr/>
            </a:pPr>
            <a:r>
              <a:rPr lang="es-ES" altLang="en-US" sz="2400" dirty="0" smtClean="0"/>
              <a:t>La Directora dice que su informe será remitido a tiempo.</a:t>
            </a:r>
          </a:p>
          <a:p>
            <a:pPr marL="0" indent="0" algn="ctr" eaLnBrk="1" hangingPunct="1">
              <a:buFont typeface="Wingdings" panose="05000000000000000000" pitchFamily="2" charset="2"/>
              <a:buNone/>
              <a:defRPr/>
            </a:pPr>
            <a:endParaRPr lang="es-ES" altLang="en-US" sz="2400" dirty="0" smtClean="0"/>
          </a:p>
          <a:p>
            <a:pPr marL="0" indent="0" algn="ctr" eaLnBrk="1" hangingPunct="1">
              <a:buFont typeface="Wingdings" panose="05000000000000000000" pitchFamily="2" charset="2"/>
              <a:buNone/>
              <a:defRPr/>
            </a:pPr>
            <a:r>
              <a:rPr lang="es-ES" altLang="en-US" sz="2400" dirty="0" smtClean="0"/>
              <a:t>Vs.</a:t>
            </a:r>
          </a:p>
          <a:p>
            <a:pPr marL="0" indent="0" algn="ctr" eaLnBrk="1" hangingPunct="1">
              <a:buFont typeface="Wingdings" panose="05000000000000000000" pitchFamily="2" charset="2"/>
              <a:buNone/>
              <a:defRPr/>
            </a:pPr>
            <a:endParaRPr lang="es-ES" altLang="en-US" sz="2400" dirty="0" smtClean="0"/>
          </a:p>
          <a:p>
            <a:pPr marL="0" indent="0" algn="ctr" eaLnBrk="1" hangingPunct="1">
              <a:buNone/>
              <a:defRPr/>
            </a:pPr>
            <a:r>
              <a:rPr lang="es-ES" altLang="en-US" sz="2400" dirty="0" smtClean="0"/>
              <a:t>La Directora dice que </a:t>
            </a:r>
            <a:r>
              <a:rPr lang="es-ES" altLang="en-US" sz="2400" b="1" dirty="0" smtClean="0"/>
              <a:t>ella </a:t>
            </a:r>
            <a:r>
              <a:rPr lang="es-ES" altLang="en-US" sz="2400" u="sng" dirty="0" smtClean="0"/>
              <a:t>remitirá</a:t>
            </a:r>
            <a:r>
              <a:rPr lang="es-ES" altLang="en-US" sz="2400" dirty="0" smtClean="0"/>
              <a:t> su informe a tiempo. </a:t>
            </a:r>
            <a:endParaRPr lang="es-ES"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8609">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860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noChangeArrowheads="1"/>
          </p:cNvSpPr>
          <p:nvPr>
            <p:ph type="title"/>
          </p:nvPr>
        </p:nvSpPr>
        <p:spPr>
          <a:xfrm>
            <a:off x="911225" y="533400"/>
            <a:ext cx="7764463" cy="1239416"/>
          </a:xfrm>
        </p:spPr>
        <p:txBody>
          <a:bodyPr/>
          <a:lstStyle/>
          <a:p>
            <a:pPr eaLnBrk="1" hangingPunct="1"/>
            <a:r>
              <a:rPr lang="es-ES" altLang="en-US" dirty="0" smtClean="0"/>
              <a:t>A veces el </a:t>
            </a:r>
            <a:r>
              <a:rPr lang="es-ES" altLang="en-US" dirty="0" smtClean="0"/>
              <a:t>agente </a:t>
            </a:r>
            <a:r>
              <a:rPr lang="es-ES" altLang="en-US" dirty="0" smtClean="0"/>
              <a:t>ahí está pero no funciona como tal</a:t>
            </a:r>
          </a:p>
        </p:txBody>
      </p:sp>
      <p:sp>
        <p:nvSpPr>
          <p:cNvPr id="70657" name="Content Placeholder 2">
            <a:extLst>
              <a:ext uri="{FF2B5EF4-FFF2-40B4-BE49-F238E27FC236}">
                <a16:creationId xmlns:a16="http://schemas.microsoft.com/office/drawing/2014/main" xmlns="" id="{63B626DA-5C5D-4648-91DD-92A9336B61A8}"/>
              </a:ext>
            </a:extLst>
          </p:cNvPr>
          <p:cNvSpPr>
            <a:spLocks noGrp="1"/>
          </p:cNvSpPr>
          <p:nvPr>
            <p:ph type="body" sz="quarter" idx="10"/>
          </p:nvPr>
        </p:nvSpPr>
        <p:spPr>
          <a:xfrm>
            <a:off x="911225" y="2492375"/>
            <a:ext cx="7764463" cy="3679825"/>
          </a:xfrm>
        </p:spPr>
        <p:txBody>
          <a:bodyPr/>
          <a:lstStyle/>
          <a:p>
            <a:pPr marL="0" indent="0" eaLnBrk="1" hangingPunct="1">
              <a:buFont typeface="Wingdings" panose="05000000000000000000" pitchFamily="2" charset="2"/>
              <a:buNone/>
              <a:defRPr/>
            </a:pPr>
            <a:r>
              <a:rPr lang="es-ES" altLang="en-US" sz="2400" dirty="0" smtClean="0"/>
              <a:t>Una visita de seguimiento será realizada por el personal del proyecto.  </a:t>
            </a:r>
          </a:p>
          <a:p>
            <a:pPr marL="0" indent="0" eaLnBrk="1" hangingPunct="1">
              <a:buFont typeface="Wingdings" panose="05000000000000000000" pitchFamily="2" charset="2"/>
              <a:buNone/>
              <a:defRPr/>
            </a:pPr>
            <a:r>
              <a:rPr lang="es-ES" altLang="en-US" sz="2400" i="1" dirty="0" smtClean="0">
                <a:solidFill>
                  <a:schemeClr val="accent6">
                    <a:lumMod val="75000"/>
                  </a:schemeClr>
                </a:solidFill>
              </a:rPr>
              <a:t>¿Cuál es el agente? ¿Quién hará la acción? </a:t>
            </a:r>
          </a:p>
          <a:p>
            <a:pPr marL="0" indent="0" eaLnBrk="1" hangingPunct="1">
              <a:buFont typeface="Wingdings" panose="05000000000000000000" pitchFamily="2" charset="2"/>
              <a:buNone/>
              <a:defRPr/>
            </a:pPr>
            <a:endParaRPr lang="es-ES" altLang="en-US" sz="2400" i="1" dirty="0" smtClean="0">
              <a:solidFill>
                <a:schemeClr val="accent6">
                  <a:lumMod val="75000"/>
                </a:schemeClr>
              </a:solidFill>
            </a:endParaRPr>
          </a:p>
          <a:p>
            <a:pPr marL="0" indent="0" eaLnBrk="1" hangingPunct="1">
              <a:buFont typeface="Wingdings" panose="05000000000000000000" pitchFamily="2" charset="2"/>
              <a:buNone/>
              <a:defRPr/>
            </a:pPr>
            <a:r>
              <a:rPr lang="es-ES" altLang="en-US" sz="2400" dirty="0" smtClean="0">
                <a:solidFill>
                  <a:srgbClr val="D6492A"/>
                </a:solidFill>
              </a:rPr>
              <a:t>Agente utilizado en calidad de agente: </a:t>
            </a:r>
            <a:r>
              <a:rPr lang="es-ES" altLang="en-US" sz="2400" b="1" dirty="0" smtClean="0"/>
              <a:t>El personal del proyecto </a:t>
            </a:r>
            <a:r>
              <a:rPr lang="es-ES" altLang="en-US" sz="2400" u="sng" dirty="0" smtClean="0"/>
              <a:t>realizará</a:t>
            </a:r>
            <a:r>
              <a:rPr lang="es-ES" altLang="en-US" sz="2400" dirty="0"/>
              <a:t> </a:t>
            </a:r>
            <a:r>
              <a:rPr lang="es-ES" altLang="en-US" sz="2400" dirty="0" smtClean="0"/>
              <a:t>una visita de seguimiento.</a:t>
            </a:r>
          </a:p>
          <a:p>
            <a:pPr eaLnBrk="1" hangingPunct="1">
              <a:buFont typeface="Arial" panose="020B0604020202020204" pitchFamily="34" charset="0"/>
              <a:buNone/>
              <a:defRPr/>
            </a:pPr>
            <a:endParaRPr lang="en-US" altLang="en-US" sz="1800" dirty="0"/>
          </a:p>
        </p:txBody>
      </p:sp>
      <p:sp>
        <p:nvSpPr>
          <p:cNvPr id="4" name="Oval 3"/>
          <p:cNvSpPr>
            <a:spLocks noChangeArrowheads="1"/>
          </p:cNvSpPr>
          <p:nvPr/>
        </p:nvSpPr>
        <p:spPr bwMode="auto">
          <a:xfrm>
            <a:off x="4572000" y="2492375"/>
            <a:ext cx="1935162" cy="576585"/>
          </a:xfrm>
          <a:prstGeom prst="ellipse">
            <a:avLst/>
          </a:prstGeom>
          <a:noFill/>
          <a:ln w="254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defTabSz="912813">
              <a:spcBef>
                <a:spcPct val="20000"/>
              </a:spcBef>
              <a:buClr>
                <a:srgbClr val="265E9E"/>
              </a:buClr>
              <a:buSzPct val="75000"/>
              <a:buFont typeface="Wingdings" panose="05000000000000000000" pitchFamily="2" charset="2"/>
              <a:buChar char="n"/>
              <a:defRPr sz="2800">
                <a:solidFill>
                  <a:srgbClr val="717073"/>
                </a:solidFill>
                <a:latin typeface="Arial" panose="020B0604020202020204" pitchFamily="34" charset="0"/>
                <a:ea typeface="MS PGothic" panose="020B0600070205080204" pitchFamily="34" charset="-128"/>
              </a:defRPr>
            </a:lvl1pPr>
            <a:lvl2pPr marL="742950" indent="-285750" defTabSz="912813">
              <a:spcBef>
                <a:spcPct val="20000"/>
              </a:spcBef>
              <a:buClr>
                <a:srgbClr val="265E9E"/>
              </a:buClr>
              <a:buSzPct val="70000"/>
              <a:buFont typeface="Wingdings" panose="05000000000000000000" pitchFamily="2" charset="2"/>
              <a:buChar char="n"/>
              <a:defRPr sz="2400">
                <a:solidFill>
                  <a:srgbClr val="717073"/>
                </a:solidFill>
                <a:latin typeface="Arial" panose="020B0604020202020204" pitchFamily="34" charset="0"/>
                <a:ea typeface="MS PGothic" panose="020B0600070205080204" pitchFamily="34" charset="-128"/>
              </a:defRPr>
            </a:lvl2pPr>
            <a:lvl3pPr marL="1143000" indent="-228600" defTabSz="912813">
              <a:spcBef>
                <a:spcPct val="20000"/>
              </a:spcBef>
              <a:buClr>
                <a:srgbClr val="265E9E"/>
              </a:buClr>
              <a:buFont typeface="Wingdings" panose="05000000000000000000" pitchFamily="2" charset="2"/>
              <a:buChar char="§"/>
              <a:defRPr>
                <a:solidFill>
                  <a:srgbClr val="717073"/>
                </a:solidFill>
                <a:latin typeface="Arial" panose="020B0604020202020204" pitchFamily="34" charset="0"/>
                <a:ea typeface="MS PGothic" panose="020B0600070205080204" pitchFamily="34" charset="-128"/>
              </a:defRPr>
            </a:lvl3pPr>
            <a:lvl4pPr marL="1600200" indent="-228600" defTabSz="912813">
              <a:spcBef>
                <a:spcPct val="20000"/>
              </a:spcBef>
              <a:buClr>
                <a:srgbClr val="265E9E"/>
              </a:buClr>
              <a:buChar char="•"/>
              <a:defRPr sz="1200">
                <a:solidFill>
                  <a:srgbClr val="717073"/>
                </a:solidFill>
                <a:latin typeface="Arial" panose="020B0604020202020204" pitchFamily="34" charset="0"/>
                <a:ea typeface="MS PGothic" panose="020B0600070205080204" pitchFamily="34" charset="-128"/>
              </a:defRPr>
            </a:lvl4pPr>
            <a:lvl5pPr marL="2057400" indent="-228600" defTabSz="912813">
              <a:spcBef>
                <a:spcPct val="20000"/>
              </a:spcBef>
              <a:buClr>
                <a:srgbClr val="265E9E"/>
              </a:buClr>
              <a:buSzPct val="85000"/>
              <a:buChar char="•"/>
              <a:defRPr sz="2000">
                <a:solidFill>
                  <a:srgbClr val="717073"/>
                </a:solidFill>
                <a:latin typeface="Arial" panose="020B0604020202020204" pitchFamily="34" charset="0"/>
                <a:ea typeface="MS PGothic" panose="020B0600070205080204" pitchFamily="34" charset="-128"/>
              </a:defRPr>
            </a:lvl5pPr>
            <a:lvl6pPr marL="25146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6pPr>
            <a:lvl7pPr marL="29718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7pPr>
            <a:lvl8pPr marL="34290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8pPr>
            <a:lvl9pPr marL="38862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9pPr>
          </a:lstStyle>
          <a:p>
            <a:pPr>
              <a:spcBef>
                <a:spcPct val="0"/>
              </a:spcBef>
              <a:buClrTx/>
              <a:buSzTx/>
              <a:buFontTx/>
              <a:buNone/>
            </a:pPr>
            <a:endParaRPr lang="en-US" altLang="en-US" sz="240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0657">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7065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p:cNvSpPr>
            <a:spLocks noGrp="1" noChangeArrowheads="1"/>
          </p:cNvSpPr>
          <p:nvPr>
            <p:ph type="title"/>
          </p:nvPr>
        </p:nvSpPr>
        <p:spPr>
          <a:xfrm>
            <a:off x="911225" y="533400"/>
            <a:ext cx="7764463" cy="685800"/>
          </a:xfrm>
        </p:spPr>
        <p:txBody>
          <a:bodyPr/>
          <a:lstStyle/>
          <a:p>
            <a:pPr eaLnBrk="1" hangingPunct="1"/>
            <a:r>
              <a:rPr lang="es-ES" altLang="en-US" dirty="0"/>
              <a:t>A veces el </a:t>
            </a:r>
            <a:r>
              <a:rPr lang="es-ES" altLang="en-US" dirty="0" smtClean="0"/>
              <a:t>agente </a:t>
            </a:r>
            <a:r>
              <a:rPr lang="es-ES" altLang="en-US" dirty="0"/>
              <a:t>ahí está pero no funciona como tal</a:t>
            </a:r>
            <a:r>
              <a:rPr lang="en-US" altLang="en-US" dirty="0" smtClean="0"/>
              <a:t/>
            </a:r>
            <a:br>
              <a:rPr lang="en-US" altLang="en-US" dirty="0" smtClean="0"/>
            </a:br>
            <a:endParaRPr lang="en-US" altLang="en-US" dirty="0" smtClean="0"/>
          </a:p>
        </p:txBody>
      </p:sp>
      <p:sp>
        <p:nvSpPr>
          <p:cNvPr id="70657" name="Content Placeholder 2">
            <a:extLst>
              <a:ext uri="{FF2B5EF4-FFF2-40B4-BE49-F238E27FC236}">
                <a16:creationId xmlns:a16="http://schemas.microsoft.com/office/drawing/2014/main" xmlns="" id="{63B626DA-5C5D-4648-91DD-92A9336B61A8}"/>
              </a:ext>
            </a:extLst>
          </p:cNvPr>
          <p:cNvSpPr>
            <a:spLocks noGrp="1"/>
          </p:cNvSpPr>
          <p:nvPr>
            <p:ph type="body" sz="quarter" idx="10"/>
          </p:nvPr>
        </p:nvSpPr>
        <p:spPr>
          <a:xfrm>
            <a:off x="911225" y="1911350"/>
            <a:ext cx="7764463" cy="4260850"/>
          </a:xfrm>
        </p:spPr>
        <p:txBody>
          <a:bodyPr/>
          <a:lstStyle/>
          <a:p>
            <a:pPr marL="0" indent="0" eaLnBrk="1" hangingPunct="1">
              <a:buNone/>
              <a:defRPr/>
            </a:pPr>
            <a:r>
              <a:rPr lang="es-ES" altLang="en-US" sz="2400" dirty="0" smtClean="0"/>
              <a:t>Esta actividad será apoyada por el asociado del programa.</a:t>
            </a:r>
          </a:p>
          <a:p>
            <a:pPr marL="0" indent="0" eaLnBrk="1" hangingPunct="1">
              <a:buFont typeface="Wingdings" panose="05000000000000000000" pitchFamily="2" charset="2"/>
              <a:buNone/>
              <a:defRPr/>
            </a:pPr>
            <a:endParaRPr lang="es-ES" altLang="en-US" sz="2400" dirty="0" smtClean="0"/>
          </a:p>
          <a:p>
            <a:pPr marL="0" indent="0" eaLnBrk="1" hangingPunct="1">
              <a:buNone/>
              <a:defRPr/>
            </a:pPr>
            <a:r>
              <a:rPr lang="es-ES" altLang="en-US" sz="2400" i="1" dirty="0" smtClean="0">
                <a:solidFill>
                  <a:schemeClr val="accent6">
                    <a:lumMod val="75000"/>
                  </a:schemeClr>
                </a:solidFill>
              </a:rPr>
              <a:t>¿Cuál es el agente? ¿Quién hará la acción? </a:t>
            </a:r>
          </a:p>
          <a:p>
            <a:pPr marL="0" indent="0" eaLnBrk="1" hangingPunct="1">
              <a:buFont typeface="Wingdings" panose="05000000000000000000" pitchFamily="2" charset="2"/>
              <a:buNone/>
              <a:defRPr/>
            </a:pPr>
            <a:endParaRPr lang="es-ES" altLang="en-US" sz="2400" dirty="0" smtClean="0"/>
          </a:p>
          <a:p>
            <a:pPr marL="0" indent="0" eaLnBrk="1" hangingPunct="1">
              <a:buNone/>
              <a:defRPr/>
            </a:pPr>
            <a:r>
              <a:rPr lang="es-ES" altLang="en-US" sz="2400" dirty="0" smtClean="0">
                <a:solidFill>
                  <a:srgbClr val="D6492A"/>
                </a:solidFill>
              </a:rPr>
              <a:t>Agente utilizado en calidad de agente</a:t>
            </a:r>
            <a:r>
              <a:rPr lang="es-ES" altLang="en-US" sz="2400" dirty="0" smtClean="0"/>
              <a:t>: El </a:t>
            </a:r>
            <a:r>
              <a:rPr lang="es-ES" altLang="en-US" sz="2400" b="1" dirty="0" smtClean="0"/>
              <a:t>asociado del programa </a:t>
            </a:r>
            <a:r>
              <a:rPr lang="es-ES" altLang="en-US" sz="2400" u="sng" dirty="0" smtClean="0"/>
              <a:t>apoyará</a:t>
            </a:r>
            <a:r>
              <a:rPr lang="es-ES" altLang="en-US" sz="2400" dirty="0" smtClean="0"/>
              <a:t> esta actividad. </a:t>
            </a:r>
          </a:p>
          <a:p>
            <a:pPr eaLnBrk="1" hangingPunct="1">
              <a:buFont typeface="Arial" panose="020B0604020202020204" pitchFamily="34" charset="0"/>
              <a:buNone/>
              <a:defRPr/>
            </a:pPr>
            <a:endParaRPr lang="es-ES" altLang="en-US" sz="1800" dirty="0"/>
          </a:p>
        </p:txBody>
      </p:sp>
      <p:sp>
        <p:nvSpPr>
          <p:cNvPr id="4" name="Oval 3"/>
          <p:cNvSpPr>
            <a:spLocks noChangeArrowheads="1"/>
          </p:cNvSpPr>
          <p:nvPr/>
        </p:nvSpPr>
        <p:spPr bwMode="auto">
          <a:xfrm>
            <a:off x="2915815" y="1911350"/>
            <a:ext cx="1944217" cy="437530"/>
          </a:xfrm>
          <a:prstGeom prst="ellipse">
            <a:avLst/>
          </a:prstGeom>
          <a:noFill/>
          <a:ln w="254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defTabSz="912813">
              <a:spcBef>
                <a:spcPct val="20000"/>
              </a:spcBef>
              <a:buClr>
                <a:srgbClr val="265E9E"/>
              </a:buClr>
              <a:buSzPct val="75000"/>
              <a:buFont typeface="Wingdings" panose="05000000000000000000" pitchFamily="2" charset="2"/>
              <a:buChar char="n"/>
              <a:defRPr sz="2800">
                <a:solidFill>
                  <a:srgbClr val="717073"/>
                </a:solidFill>
                <a:latin typeface="Arial" panose="020B0604020202020204" pitchFamily="34" charset="0"/>
                <a:ea typeface="MS PGothic" panose="020B0600070205080204" pitchFamily="34" charset="-128"/>
              </a:defRPr>
            </a:lvl1pPr>
            <a:lvl2pPr marL="742950" indent="-285750" defTabSz="912813">
              <a:spcBef>
                <a:spcPct val="20000"/>
              </a:spcBef>
              <a:buClr>
                <a:srgbClr val="265E9E"/>
              </a:buClr>
              <a:buSzPct val="70000"/>
              <a:buFont typeface="Wingdings" panose="05000000000000000000" pitchFamily="2" charset="2"/>
              <a:buChar char="n"/>
              <a:defRPr sz="2400">
                <a:solidFill>
                  <a:srgbClr val="717073"/>
                </a:solidFill>
                <a:latin typeface="Arial" panose="020B0604020202020204" pitchFamily="34" charset="0"/>
                <a:ea typeface="MS PGothic" panose="020B0600070205080204" pitchFamily="34" charset="-128"/>
              </a:defRPr>
            </a:lvl2pPr>
            <a:lvl3pPr marL="1143000" indent="-228600" defTabSz="912813">
              <a:spcBef>
                <a:spcPct val="20000"/>
              </a:spcBef>
              <a:buClr>
                <a:srgbClr val="265E9E"/>
              </a:buClr>
              <a:buFont typeface="Wingdings" panose="05000000000000000000" pitchFamily="2" charset="2"/>
              <a:buChar char="§"/>
              <a:defRPr>
                <a:solidFill>
                  <a:srgbClr val="717073"/>
                </a:solidFill>
                <a:latin typeface="Arial" panose="020B0604020202020204" pitchFamily="34" charset="0"/>
                <a:ea typeface="MS PGothic" panose="020B0600070205080204" pitchFamily="34" charset="-128"/>
              </a:defRPr>
            </a:lvl3pPr>
            <a:lvl4pPr marL="1600200" indent="-228600" defTabSz="912813">
              <a:spcBef>
                <a:spcPct val="20000"/>
              </a:spcBef>
              <a:buClr>
                <a:srgbClr val="265E9E"/>
              </a:buClr>
              <a:buChar char="•"/>
              <a:defRPr sz="1200">
                <a:solidFill>
                  <a:srgbClr val="717073"/>
                </a:solidFill>
                <a:latin typeface="Arial" panose="020B0604020202020204" pitchFamily="34" charset="0"/>
                <a:ea typeface="MS PGothic" panose="020B0600070205080204" pitchFamily="34" charset="-128"/>
              </a:defRPr>
            </a:lvl4pPr>
            <a:lvl5pPr marL="2057400" indent="-228600" defTabSz="912813">
              <a:spcBef>
                <a:spcPct val="20000"/>
              </a:spcBef>
              <a:buClr>
                <a:srgbClr val="265E9E"/>
              </a:buClr>
              <a:buSzPct val="85000"/>
              <a:buChar char="•"/>
              <a:defRPr sz="2000">
                <a:solidFill>
                  <a:srgbClr val="717073"/>
                </a:solidFill>
                <a:latin typeface="Arial" panose="020B0604020202020204" pitchFamily="34" charset="0"/>
                <a:ea typeface="MS PGothic" panose="020B0600070205080204" pitchFamily="34" charset="-128"/>
              </a:defRPr>
            </a:lvl5pPr>
            <a:lvl6pPr marL="25146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6pPr>
            <a:lvl7pPr marL="29718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7pPr>
            <a:lvl8pPr marL="34290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8pPr>
            <a:lvl9pPr marL="38862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9pPr>
          </a:lstStyle>
          <a:p>
            <a:pPr>
              <a:spcBef>
                <a:spcPct val="0"/>
              </a:spcBef>
              <a:buClrTx/>
              <a:buSzTx/>
              <a:buFontTx/>
              <a:buNone/>
            </a:pPr>
            <a:endParaRPr lang="en-US" altLang="en-US" sz="240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7065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noChangeArrowheads="1"/>
          </p:cNvSpPr>
          <p:nvPr>
            <p:ph type="title"/>
          </p:nvPr>
        </p:nvSpPr>
        <p:spPr>
          <a:xfrm>
            <a:off x="911225" y="533400"/>
            <a:ext cx="7764463" cy="685800"/>
          </a:xfrm>
        </p:spPr>
        <p:txBody>
          <a:bodyPr/>
          <a:lstStyle/>
          <a:p>
            <a:pPr eaLnBrk="1" hangingPunct="1"/>
            <a:r>
              <a:rPr lang="es-ES" altLang="en-US" dirty="0"/>
              <a:t>A veces el </a:t>
            </a:r>
            <a:r>
              <a:rPr lang="es-ES" altLang="en-US" dirty="0" smtClean="0"/>
              <a:t>agente </a:t>
            </a:r>
            <a:r>
              <a:rPr lang="es-ES" altLang="en-US" dirty="0"/>
              <a:t>ahí está pero no funciona como tal</a:t>
            </a:r>
            <a:endParaRPr lang="en-US" altLang="en-US" dirty="0" smtClean="0"/>
          </a:p>
        </p:txBody>
      </p:sp>
      <p:sp>
        <p:nvSpPr>
          <p:cNvPr id="70657" name="Content Placeholder 2">
            <a:extLst>
              <a:ext uri="{FF2B5EF4-FFF2-40B4-BE49-F238E27FC236}">
                <a16:creationId xmlns:a16="http://schemas.microsoft.com/office/drawing/2014/main" xmlns="" id="{63B626DA-5C5D-4648-91DD-92A9336B61A8}"/>
              </a:ext>
            </a:extLst>
          </p:cNvPr>
          <p:cNvSpPr>
            <a:spLocks noGrp="1"/>
          </p:cNvSpPr>
          <p:nvPr>
            <p:ph type="body" sz="quarter" idx="10"/>
          </p:nvPr>
        </p:nvSpPr>
        <p:spPr>
          <a:xfrm>
            <a:off x="911225" y="1876425"/>
            <a:ext cx="7764463" cy="4295775"/>
          </a:xfrm>
        </p:spPr>
        <p:txBody>
          <a:bodyPr/>
          <a:lstStyle/>
          <a:p>
            <a:pPr marL="0" indent="0" eaLnBrk="1" hangingPunct="1">
              <a:buNone/>
              <a:defRPr/>
            </a:pPr>
            <a:r>
              <a:rPr lang="es-ES" altLang="en-US" sz="2400" dirty="0"/>
              <a:t>Es responsabilidad del auditor documentar el desempeño real de estas </a:t>
            </a:r>
            <a:r>
              <a:rPr lang="es-ES" altLang="en-US" sz="2400" dirty="0" smtClean="0"/>
              <a:t>pruebas.</a:t>
            </a:r>
          </a:p>
          <a:p>
            <a:pPr marL="0" indent="0" eaLnBrk="1" hangingPunct="1">
              <a:buFont typeface="Wingdings" panose="05000000000000000000" pitchFamily="2" charset="2"/>
              <a:buNone/>
              <a:defRPr/>
            </a:pPr>
            <a:endParaRPr lang="en-US" altLang="en-US" sz="2400" dirty="0"/>
          </a:p>
          <a:p>
            <a:pPr marL="0" indent="0" eaLnBrk="1" hangingPunct="1">
              <a:buNone/>
              <a:defRPr/>
            </a:pPr>
            <a:r>
              <a:rPr lang="es-ES" altLang="en-US" sz="2400" i="1" dirty="0">
                <a:solidFill>
                  <a:schemeClr val="accent6">
                    <a:lumMod val="75000"/>
                  </a:schemeClr>
                </a:solidFill>
              </a:rPr>
              <a:t>¿Cuál es el agente? ¿Quién hará la acción? </a:t>
            </a:r>
          </a:p>
          <a:p>
            <a:pPr marL="0" indent="0" eaLnBrk="1" hangingPunct="1">
              <a:buFont typeface="Wingdings" panose="05000000000000000000" pitchFamily="2" charset="2"/>
              <a:buNone/>
              <a:defRPr/>
            </a:pPr>
            <a:endParaRPr lang="en-US" altLang="en-US" sz="2400" dirty="0"/>
          </a:p>
          <a:p>
            <a:pPr marL="0" indent="0" eaLnBrk="1" hangingPunct="1">
              <a:buNone/>
              <a:defRPr/>
            </a:pPr>
            <a:r>
              <a:rPr lang="es-ES" altLang="en-US" sz="2400" dirty="0">
                <a:solidFill>
                  <a:srgbClr val="D6492A"/>
                </a:solidFill>
              </a:rPr>
              <a:t>Agente utilizado en calidad de agente</a:t>
            </a:r>
            <a:r>
              <a:rPr lang="en-US" altLang="en-US" sz="2400" dirty="0" smtClean="0"/>
              <a:t>: </a:t>
            </a:r>
            <a:r>
              <a:rPr lang="es-ES" altLang="en-US" sz="2400" b="1" dirty="0" smtClean="0"/>
              <a:t>El </a:t>
            </a:r>
            <a:r>
              <a:rPr lang="es-ES" altLang="en-US" sz="2400" b="1" dirty="0"/>
              <a:t>auditor </a:t>
            </a:r>
            <a:r>
              <a:rPr lang="es-ES" altLang="en-US" sz="2400" u="sng" dirty="0" smtClean="0"/>
              <a:t>debería documentar </a:t>
            </a:r>
            <a:r>
              <a:rPr lang="es-ES" altLang="en-US" sz="2400" dirty="0"/>
              <a:t>el desempeño real de estas pruebas</a:t>
            </a:r>
            <a:endParaRPr lang="en-US" altLang="en-US" sz="2400" dirty="0"/>
          </a:p>
        </p:txBody>
      </p:sp>
      <p:sp>
        <p:nvSpPr>
          <p:cNvPr id="4" name="Oval 3"/>
          <p:cNvSpPr>
            <a:spLocks noChangeArrowheads="1"/>
          </p:cNvSpPr>
          <p:nvPr/>
        </p:nvSpPr>
        <p:spPr bwMode="auto">
          <a:xfrm>
            <a:off x="4067944" y="1876425"/>
            <a:ext cx="1103312" cy="472455"/>
          </a:xfrm>
          <a:prstGeom prst="ellipse">
            <a:avLst/>
          </a:prstGeom>
          <a:noFill/>
          <a:ln w="254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defTabSz="912813">
              <a:spcBef>
                <a:spcPct val="20000"/>
              </a:spcBef>
              <a:buClr>
                <a:srgbClr val="265E9E"/>
              </a:buClr>
              <a:buSzPct val="75000"/>
              <a:buFont typeface="Wingdings" panose="05000000000000000000" pitchFamily="2" charset="2"/>
              <a:buChar char="n"/>
              <a:defRPr sz="2800">
                <a:solidFill>
                  <a:srgbClr val="717073"/>
                </a:solidFill>
                <a:latin typeface="Arial" panose="020B0604020202020204" pitchFamily="34" charset="0"/>
                <a:ea typeface="MS PGothic" panose="020B0600070205080204" pitchFamily="34" charset="-128"/>
              </a:defRPr>
            </a:lvl1pPr>
            <a:lvl2pPr marL="742950" indent="-285750" defTabSz="912813">
              <a:spcBef>
                <a:spcPct val="20000"/>
              </a:spcBef>
              <a:buClr>
                <a:srgbClr val="265E9E"/>
              </a:buClr>
              <a:buSzPct val="70000"/>
              <a:buFont typeface="Wingdings" panose="05000000000000000000" pitchFamily="2" charset="2"/>
              <a:buChar char="n"/>
              <a:defRPr sz="2400">
                <a:solidFill>
                  <a:srgbClr val="717073"/>
                </a:solidFill>
                <a:latin typeface="Arial" panose="020B0604020202020204" pitchFamily="34" charset="0"/>
                <a:ea typeface="MS PGothic" panose="020B0600070205080204" pitchFamily="34" charset="-128"/>
              </a:defRPr>
            </a:lvl2pPr>
            <a:lvl3pPr marL="1143000" indent="-228600" defTabSz="912813">
              <a:spcBef>
                <a:spcPct val="20000"/>
              </a:spcBef>
              <a:buClr>
                <a:srgbClr val="265E9E"/>
              </a:buClr>
              <a:buFont typeface="Wingdings" panose="05000000000000000000" pitchFamily="2" charset="2"/>
              <a:buChar char="§"/>
              <a:defRPr>
                <a:solidFill>
                  <a:srgbClr val="717073"/>
                </a:solidFill>
                <a:latin typeface="Arial" panose="020B0604020202020204" pitchFamily="34" charset="0"/>
                <a:ea typeface="MS PGothic" panose="020B0600070205080204" pitchFamily="34" charset="-128"/>
              </a:defRPr>
            </a:lvl3pPr>
            <a:lvl4pPr marL="1600200" indent="-228600" defTabSz="912813">
              <a:spcBef>
                <a:spcPct val="20000"/>
              </a:spcBef>
              <a:buClr>
                <a:srgbClr val="265E9E"/>
              </a:buClr>
              <a:buChar char="•"/>
              <a:defRPr sz="1200">
                <a:solidFill>
                  <a:srgbClr val="717073"/>
                </a:solidFill>
                <a:latin typeface="Arial" panose="020B0604020202020204" pitchFamily="34" charset="0"/>
                <a:ea typeface="MS PGothic" panose="020B0600070205080204" pitchFamily="34" charset="-128"/>
              </a:defRPr>
            </a:lvl4pPr>
            <a:lvl5pPr marL="2057400" indent="-228600" defTabSz="912813">
              <a:spcBef>
                <a:spcPct val="20000"/>
              </a:spcBef>
              <a:buClr>
                <a:srgbClr val="265E9E"/>
              </a:buClr>
              <a:buSzPct val="85000"/>
              <a:buChar char="•"/>
              <a:defRPr sz="2000">
                <a:solidFill>
                  <a:srgbClr val="717073"/>
                </a:solidFill>
                <a:latin typeface="Arial" panose="020B0604020202020204" pitchFamily="34" charset="0"/>
                <a:ea typeface="MS PGothic" panose="020B0600070205080204" pitchFamily="34" charset="-128"/>
              </a:defRPr>
            </a:lvl5pPr>
            <a:lvl6pPr marL="25146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6pPr>
            <a:lvl7pPr marL="29718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7pPr>
            <a:lvl8pPr marL="34290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8pPr>
            <a:lvl9pPr marL="38862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9pPr>
          </a:lstStyle>
          <a:p>
            <a:pPr>
              <a:spcBef>
                <a:spcPct val="0"/>
              </a:spcBef>
              <a:buClrTx/>
              <a:buSzTx/>
              <a:buFontTx/>
              <a:buNone/>
            </a:pPr>
            <a:endParaRPr lang="en-US" altLang="en-US" sz="240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7065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noChangeArrowheads="1"/>
          </p:cNvSpPr>
          <p:nvPr>
            <p:ph type="title"/>
          </p:nvPr>
        </p:nvSpPr>
        <p:spPr>
          <a:xfrm>
            <a:off x="779463" y="544512"/>
            <a:ext cx="8256587" cy="1228303"/>
          </a:xfrm>
        </p:spPr>
        <p:txBody>
          <a:bodyPr/>
          <a:lstStyle/>
          <a:p>
            <a:pPr eaLnBrk="1" hangingPunct="1"/>
            <a:r>
              <a:rPr lang="es-ES" altLang="en-US" dirty="0" smtClean="0"/>
              <a:t>Hay casos en que no deseas o no puedes usar un agente</a:t>
            </a:r>
            <a:r>
              <a:rPr lang="en-US" altLang="en-US" dirty="0" smtClean="0"/>
              <a:t/>
            </a:r>
            <a:br>
              <a:rPr lang="en-US" altLang="en-US" dirty="0" smtClean="0"/>
            </a:br>
            <a:endParaRPr lang="en-US" altLang="en-US" dirty="0" smtClean="0"/>
          </a:p>
        </p:txBody>
      </p:sp>
      <p:sp>
        <p:nvSpPr>
          <p:cNvPr id="87043" name="Content Placeholder 2">
            <a:extLst>
              <a:ext uri="{FF2B5EF4-FFF2-40B4-BE49-F238E27FC236}">
                <a16:creationId xmlns:a16="http://schemas.microsoft.com/office/drawing/2014/main" xmlns="" id="{ED5D1D93-E48C-4DF4-8427-7AAE7FB0D9C7}"/>
              </a:ext>
            </a:extLst>
          </p:cNvPr>
          <p:cNvSpPr>
            <a:spLocks noGrp="1"/>
          </p:cNvSpPr>
          <p:nvPr>
            <p:ph type="body" sz="quarter" idx="10"/>
          </p:nvPr>
        </p:nvSpPr>
        <p:spPr>
          <a:xfrm>
            <a:off x="779463" y="1900238"/>
            <a:ext cx="7192962" cy="4589462"/>
          </a:xfrm>
        </p:spPr>
        <p:txBody>
          <a:bodyPr/>
          <a:lstStyle/>
          <a:p>
            <a:pPr marL="0" indent="0" eaLnBrk="1" hangingPunct="1">
              <a:buFont typeface="Wingdings" panose="05000000000000000000" pitchFamily="2" charset="2"/>
              <a:buNone/>
              <a:defRPr/>
            </a:pPr>
            <a:r>
              <a:rPr lang="es-ES" altLang="en-US" sz="2400" dirty="0" smtClean="0">
                <a:solidFill>
                  <a:srgbClr val="FF0000"/>
                </a:solidFill>
              </a:rPr>
              <a:t>1.</a:t>
            </a:r>
            <a:r>
              <a:rPr lang="es-ES" altLang="en-US" sz="2400" dirty="0" smtClean="0"/>
              <a:t> Cuando hay varios posibles agentes.</a:t>
            </a:r>
          </a:p>
          <a:p>
            <a:pPr marL="0" indent="0" eaLnBrk="1" hangingPunct="1">
              <a:buFont typeface="Wingdings" panose="05000000000000000000" pitchFamily="2" charset="2"/>
              <a:buNone/>
              <a:defRPr/>
            </a:pPr>
            <a:endParaRPr lang="es-ES" altLang="en-US" sz="2400" dirty="0" smtClean="0"/>
          </a:p>
          <a:p>
            <a:pPr marL="0" indent="0" eaLnBrk="1" hangingPunct="1">
              <a:buFont typeface="Wingdings" panose="05000000000000000000" pitchFamily="2" charset="2"/>
              <a:buNone/>
              <a:defRPr/>
            </a:pPr>
            <a:r>
              <a:rPr lang="es-ES" altLang="en-US" sz="2400" dirty="0" smtClean="0">
                <a:solidFill>
                  <a:srgbClr val="FF0000"/>
                </a:solidFill>
              </a:rPr>
              <a:t>2.</a:t>
            </a:r>
            <a:r>
              <a:rPr lang="es-ES" altLang="en-US" sz="2400" dirty="0" smtClean="0"/>
              <a:t> Cuando no sabes quién es el agente.</a:t>
            </a:r>
          </a:p>
          <a:p>
            <a:pPr marL="0" indent="0" eaLnBrk="1" hangingPunct="1">
              <a:buFont typeface="Wingdings" panose="05000000000000000000" pitchFamily="2" charset="2"/>
              <a:buNone/>
              <a:defRPr/>
            </a:pPr>
            <a:endParaRPr lang="es-ES" altLang="en-US" sz="2400" dirty="0" smtClean="0"/>
          </a:p>
          <a:p>
            <a:pPr marL="352425" indent="-352425" eaLnBrk="1" hangingPunct="1">
              <a:buFont typeface="Wingdings" panose="05000000000000000000" pitchFamily="2" charset="2"/>
              <a:buNone/>
              <a:defRPr/>
            </a:pPr>
            <a:r>
              <a:rPr lang="es-ES" altLang="en-US" sz="2400" dirty="0" smtClean="0">
                <a:solidFill>
                  <a:srgbClr val="FF0000"/>
                </a:solidFill>
              </a:rPr>
              <a:t>3.</a:t>
            </a:r>
            <a:r>
              <a:rPr lang="es-ES" altLang="en-US" sz="2400" dirty="0" smtClean="0"/>
              <a:t> Cuando sabes quién es el agente, pero no  deseas nombrarlo. </a:t>
            </a:r>
          </a:p>
          <a:p>
            <a:pPr marL="457189" indent="-457189" eaLnBrk="1" hangingPunct="1">
              <a:buFont typeface="Wingdings" panose="05000000000000000000" pitchFamily="2" charset="2"/>
              <a:buAutoNum type="arabicPeriod"/>
              <a:defRPr/>
            </a:pPr>
            <a:endParaRPr lang="en-US" altLang="en-US" sz="2400" b="1" dirty="0"/>
          </a:p>
          <a:p>
            <a:pPr marL="457189" indent="-457189" eaLnBrk="1" hangingPunct="1">
              <a:buFont typeface="Wingdings" panose="05000000000000000000" pitchFamily="2" charset="2"/>
              <a:buAutoNum type="arabicPeriod"/>
              <a:defRPr/>
            </a:pPr>
            <a:endParaRPr lang="en-US" altLang="en-US" sz="2400" b="1" dirty="0"/>
          </a:p>
          <a:p>
            <a:pPr marL="0" indent="0" eaLnBrk="1" hangingPunct="1">
              <a:buFont typeface="Wingdings" panose="05000000000000000000" pitchFamily="2" charset="2"/>
              <a:buNone/>
              <a:defRPr/>
            </a:pPr>
            <a:endParaRPr lang="en-US" altLang="en-US" sz="2400" dirty="0"/>
          </a:p>
          <a:p>
            <a:pPr marL="0" indent="0" eaLnBrk="1" hangingPunct="1">
              <a:buFont typeface="Wingdings" panose="05000000000000000000" pitchFamily="2" charset="2"/>
              <a:buNone/>
              <a:defRPr/>
            </a:pPr>
            <a:endParaRPr lang="en-US" altLang="en-US" sz="2400" dirty="0"/>
          </a:p>
          <a:p>
            <a:pPr marL="0" indent="0" eaLnBrk="1" hangingPunct="1">
              <a:buFont typeface="Wingdings" panose="05000000000000000000" pitchFamily="2" charset="2"/>
              <a:buNone/>
              <a:defRPr/>
            </a:pPr>
            <a:endParaRPr lang="en-US" altLang="en-US" sz="2400"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p:cNvSpPr>
            <a:spLocks noGrp="1" noChangeArrowheads="1"/>
          </p:cNvSpPr>
          <p:nvPr>
            <p:ph type="title"/>
          </p:nvPr>
        </p:nvSpPr>
        <p:spPr>
          <a:xfrm>
            <a:off x="425450" y="544513"/>
            <a:ext cx="8623300" cy="685800"/>
          </a:xfrm>
        </p:spPr>
        <p:txBody>
          <a:bodyPr/>
          <a:lstStyle/>
          <a:p>
            <a:pPr eaLnBrk="1" hangingPunct="1"/>
            <a:r>
              <a:rPr lang="es-ES" altLang="en-US" dirty="0" smtClean="0"/>
              <a:t>No siempre tienes que usar un </a:t>
            </a:r>
            <a:r>
              <a:rPr lang="es-ES" altLang="en-US" dirty="0" smtClean="0"/>
              <a:t>agente</a:t>
            </a:r>
            <a:endParaRPr lang="es-ES" altLang="en-US" dirty="0" smtClean="0"/>
          </a:p>
        </p:txBody>
      </p:sp>
      <p:sp>
        <p:nvSpPr>
          <p:cNvPr id="87043" name="Content Placeholder 2">
            <a:extLst>
              <a:ext uri="{FF2B5EF4-FFF2-40B4-BE49-F238E27FC236}">
                <a16:creationId xmlns:a16="http://schemas.microsoft.com/office/drawing/2014/main" xmlns="" id="{ED5D1D93-E48C-4DF4-8427-7AAE7FB0D9C7}"/>
              </a:ext>
            </a:extLst>
          </p:cNvPr>
          <p:cNvSpPr>
            <a:spLocks noGrp="1"/>
          </p:cNvSpPr>
          <p:nvPr>
            <p:ph type="body" sz="quarter" idx="10"/>
          </p:nvPr>
        </p:nvSpPr>
        <p:spPr>
          <a:xfrm>
            <a:off x="565150" y="1844675"/>
            <a:ext cx="7596188" cy="4645025"/>
          </a:xfrm>
        </p:spPr>
        <p:txBody>
          <a:bodyPr/>
          <a:lstStyle/>
          <a:p>
            <a:pPr marL="0" indent="0" eaLnBrk="1" hangingPunct="1">
              <a:buFont typeface="Wingdings" panose="05000000000000000000" pitchFamily="2" charset="2"/>
              <a:buNone/>
              <a:defRPr/>
            </a:pPr>
            <a:r>
              <a:rPr lang="en-US" altLang="en-US" sz="2400" b="1" dirty="0">
                <a:solidFill>
                  <a:srgbClr val="FF0000"/>
                </a:solidFill>
              </a:rPr>
              <a:t>1.</a:t>
            </a:r>
            <a:r>
              <a:rPr lang="en-US" altLang="en-US" sz="2400" b="1" dirty="0"/>
              <a:t> </a:t>
            </a:r>
            <a:r>
              <a:rPr lang="es-ES" altLang="en-US" sz="2400" b="1" dirty="0" smtClean="0"/>
              <a:t>Cuando existen varios posibles agentes.</a:t>
            </a:r>
          </a:p>
          <a:p>
            <a:pPr marL="0" indent="0" eaLnBrk="1" hangingPunct="1">
              <a:buFont typeface="Wingdings" panose="05000000000000000000" pitchFamily="2" charset="2"/>
              <a:buNone/>
              <a:defRPr/>
            </a:pPr>
            <a:endParaRPr lang="es-ES" altLang="en-US" sz="2400" dirty="0" smtClean="0"/>
          </a:p>
          <a:p>
            <a:pPr marL="0" indent="0" eaLnBrk="1" hangingPunct="1">
              <a:buFont typeface="Wingdings" panose="05000000000000000000" pitchFamily="2" charset="2"/>
              <a:buNone/>
              <a:defRPr/>
            </a:pPr>
            <a:r>
              <a:rPr lang="es-ES" altLang="en-US" sz="2400" b="1" i="1" dirty="0" smtClean="0">
                <a:solidFill>
                  <a:schemeClr val="accent6">
                    <a:lumMod val="75000"/>
                  </a:schemeClr>
                </a:solidFill>
              </a:rPr>
              <a:t>Digamos que 15 organizaciones hicieron la acción, pero sería demasiado engorroso enumerarlas a todas. </a:t>
            </a:r>
          </a:p>
          <a:p>
            <a:pPr marL="0" indent="0" eaLnBrk="1" hangingPunct="1">
              <a:buFont typeface="Wingdings" panose="05000000000000000000" pitchFamily="2" charset="2"/>
              <a:buNone/>
              <a:defRPr/>
            </a:pPr>
            <a:endParaRPr lang="es-ES" altLang="en-US" sz="2400" dirty="0" smtClean="0">
              <a:solidFill>
                <a:srgbClr val="FF0000"/>
              </a:solidFill>
            </a:endParaRPr>
          </a:p>
          <a:p>
            <a:pPr marL="0" indent="0" eaLnBrk="1" hangingPunct="1">
              <a:buFont typeface="Wingdings" panose="05000000000000000000" pitchFamily="2" charset="2"/>
              <a:buNone/>
              <a:defRPr/>
            </a:pPr>
            <a:r>
              <a:rPr lang="es-ES" altLang="en-US" sz="2400" dirty="0" smtClean="0">
                <a:solidFill>
                  <a:srgbClr val="FF0000"/>
                </a:solidFill>
              </a:rPr>
              <a:t>Ok, sin un agente</a:t>
            </a:r>
            <a:r>
              <a:rPr lang="es-ES" altLang="en-US" sz="2400" dirty="0" smtClean="0"/>
              <a:t>: Varias capacitaciones sobre género fueron organizadas en abril. </a:t>
            </a:r>
          </a:p>
          <a:p>
            <a:pPr marL="0" indent="0" eaLnBrk="1" hangingPunct="1">
              <a:buFont typeface="Wingdings" panose="05000000000000000000" pitchFamily="2" charset="2"/>
              <a:buNone/>
              <a:defRPr/>
            </a:pPr>
            <a:endParaRPr lang="es-ES" altLang="en-US" sz="2400" dirty="0" smtClean="0"/>
          </a:p>
          <a:p>
            <a:pPr marL="0" indent="0" eaLnBrk="1" hangingPunct="1">
              <a:buFont typeface="Wingdings" panose="05000000000000000000" pitchFamily="2" charset="2"/>
              <a:buNone/>
              <a:defRPr/>
            </a:pPr>
            <a:r>
              <a:rPr lang="es-ES" altLang="en-US" sz="2400" dirty="0" smtClean="0">
                <a:solidFill>
                  <a:srgbClr val="FF0000"/>
                </a:solidFill>
              </a:rPr>
              <a:t>Oración modificada </a:t>
            </a:r>
            <a:r>
              <a:rPr lang="es-ES" altLang="en-US" sz="2400" dirty="0" smtClean="0"/>
              <a:t>: </a:t>
            </a:r>
            <a:r>
              <a:rPr lang="es-ES" altLang="en-US" sz="2400" b="1" dirty="0" smtClean="0"/>
              <a:t>Varias instituciones </a:t>
            </a:r>
            <a:r>
              <a:rPr lang="es-ES" altLang="en-US" sz="2400" u="sng" dirty="0" smtClean="0"/>
              <a:t>organizaron</a:t>
            </a:r>
            <a:r>
              <a:rPr lang="es-ES" altLang="en-US" sz="2400" dirty="0" smtClean="0"/>
              <a:t> capacitaciones sobre género en abril</a:t>
            </a:r>
            <a:endParaRPr lang="en-US" altLang="en-US" sz="2400" dirty="0"/>
          </a:p>
          <a:p>
            <a:pPr marL="0" indent="0" eaLnBrk="1" hangingPunct="1">
              <a:buFont typeface="Wingdings" panose="05000000000000000000" pitchFamily="2" charset="2"/>
              <a:buNone/>
              <a:defRPr/>
            </a:pPr>
            <a:endParaRPr lang="en-US"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7043">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87043">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8704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noChangeArrowheads="1"/>
          </p:cNvSpPr>
          <p:nvPr>
            <p:ph type="title"/>
          </p:nvPr>
        </p:nvSpPr>
        <p:spPr>
          <a:xfrm>
            <a:off x="457200" y="533400"/>
            <a:ext cx="8291513" cy="685800"/>
          </a:xfrm>
        </p:spPr>
        <p:txBody>
          <a:bodyPr/>
          <a:lstStyle/>
          <a:p>
            <a:pPr eaLnBrk="1" hangingPunct="1"/>
            <a:r>
              <a:rPr lang="es-ES" altLang="en-US" dirty="0"/>
              <a:t>No siempre tienes que usar un </a:t>
            </a:r>
            <a:r>
              <a:rPr lang="es-ES" altLang="en-US" dirty="0" smtClean="0"/>
              <a:t>agente</a:t>
            </a:r>
            <a:endParaRPr lang="en-US" altLang="en-US" dirty="0" smtClean="0"/>
          </a:p>
        </p:txBody>
      </p:sp>
      <p:sp>
        <p:nvSpPr>
          <p:cNvPr id="87043" name="Content Placeholder 2">
            <a:extLst>
              <a:ext uri="{FF2B5EF4-FFF2-40B4-BE49-F238E27FC236}">
                <a16:creationId xmlns:a16="http://schemas.microsoft.com/office/drawing/2014/main" xmlns="" id="{ED5D1D93-E48C-4DF4-8427-7AAE7FB0D9C7}"/>
              </a:ext>
            </a:extLst>
          </p:cNvPr>
          <p:cNvSpPr>
            <a:spLocks noGrp="1"/>
          </p:cNvSpPr>
          <p:nvPr>
            <p:ph type="body" sz="quarter" idx="10"/>
          </p:nvPr>
        </p:nvSpPr>
        <p:spPr>
          <a:xfrm>
            <a:off x="609600" y="2060575"/>
            <a:ext cx="7664450" cy="4056063"/>
          </a:xfrm>
        </p:spPr>
        <p:txBody>
          <a:bodyPr/>
          <a:lstStyle/>
          <a:p>
            <a:pPr marL="0" indent="0" eaLnBrk="1" hangingPunct="1">
              <a:buFont typeface="Wingdings" panose="05000000000000000000" pitchFamily="2" charset="2"/>
              <a:buNone/>
              <a:defRPr/>
            </a:pPr>
            <a:r>
              <a:rPr lang="en-US" altLang="en-US" sz="2400" b="1" dirty="0">
                <a:solidFill>
                  <a:srgbClr val="FF0000"/>
                </a:solidFill>
              </a:rPr>
              <a:t>2.</a:t>
            </a:r>
            <a:r>
              <a:rPr lang="en-US" altLang="en-US" sz="2400" b="1" dirty="0"/>
              <a:t> </a:t>
            </a:r>
            <a:r>
              <a:rPr lang="es-ES" altLang="en-US" sz="2400" b="1" dirty="0" smtClean="0"/>
              <a:t>Cuando no sabes quién es el agente.</a:t>
            </a:r>
          </a:p>
          <a:p>
            <a:pPr marL="0" indent="0" eaLnBrk="1" hangingPunct="1">
              <a:buFont typeface="Wingdings" panose="05000000000000000000" pitchFamily="2" charset="2"/>
              <a:buNone/>
              <a:defRPr/>
            </a:pPr>
            <a:endParaRPr lang="es-ES" altLang="en-US" sz="2400" b="1" dirty="0" smtClean="0"/>
          </a:p>
          <a:p>
            <a:pPr marL="0" indent="0" eaLnBrk="1" hangingPunct="1">
              <a:buFont typeface="Wingdings" panose="05000000000000000000" pitchFamily="2" charset="2"/>
              <a:buNone/>
              <a:defRPr/>
            </a:pPr>
            <a:r>
              <a:rPr lang="es-ES" altLang="en-US" sz="2400" b="1" i="1" dirty="0" smtClean="0">
                <a:solidFill>
                  <a:schemeClr val="accent5">
                    <a:lumMod val="50000"/>
                  </a:schemeClr>
                </a:solidFill>
              </a:rPr>
              <a:t>Digamos que no sabes quién hizo la acción.  O tal vez es una información confidencial. </a:t>
            </a:r>
          </a:p>
          <a:p>
            <a:pPr marL="0" indent="0" eaLnBrk="1" hangingPunct="1">
              <a:buFont typeface="Wingdings" panose="05000000000000000000" pitchFamily="2" charset="2"/>
              <a:buNone/>
              <a:defRPr/>
            </a:pPr>
            <a:endParaRPr lang="es-ES" altLang="en-US" sz="2400" b="1" i="1" dirty="0" smtClean="0">
              <a:solidFill>
                <a:schemeClr val="accent5">
                  <a:lumMod val="50000"/>
                </a:schemeClr>
              </a:solidFill>
            </a:endParaRPr>
          </a:p>
          <a:p>
            <a:pPr marL="0" indent="0" eaLnBrk="1" hangingPunct="1">
              <a:buFont typeface="Wingdings" panose="05000000000000000000" pitchFamily="2" charset="2"/>
              <a:buNone/>
              <a:defRPr/>
            </a:pPr>
            <a:r>
              <a:rPr lang="es-ES" altLang="en-US" sz="2400" dirty="0" smtClean="0">
                <a:solidFill>
                  <a:srgbClr val="FF0000"/>
                </a:solidFill>
              </a:rPr>
              <a:t>Ok, sin agente:  </a:t>
            </a:r>
            <a:r>
              <a:rPr lang="es-ES" altLang="en-US" sz="2400" dirty="0" smtClean="0">
                <a:solidFill>
                  <a:schemeClr val="tx1"/>
                </a:solidFill>
              </a:rPr>
              <a:t>Una violación contractual fue reportada. </a:t>
            </a:r>
          </a:p>
          <a:p>
            <a:pPr marL="0" indent="0" eaLnBrk="1" hangingPunct="1">
              <a:buFont typeface="Wingdings" panose="05000000000000000000" pitchFamily="2" charset="2"/>
              <a:buNone/>
              <a:defRPr/>
            </a:pPr>
            <a:endParaRPr lang="es-ES" altLang="en-US" sz="2400" dirty="0" smtClean="0"/>
          </a:p>
          <a:p>
            <a:pPr marL="0" indent="0" eaLnBrk="1" hangingPunct="1">
              <a:buFont typeface="Wingdings" panose="05000000000000000000" pitchFamily="2" charset="2"/>
              <a:buNone/>
              <a:defRPr/>
            </a:pPr>
            <a:endParaRPr lang="es-ES" altLang="en-US" sz="2400" dirty="0" smtClean="0"/>
          </a:p>
          <a:p>
            <a:pPr marL="0" indent="0" eaLnBrk="1" hangingPunct="1">
              <a:buFont typeface="Wingdings" panose="05000000000000000000" pitchFamily="2" charset="2"/>
              <a:buNone/>
              <a:defRPr/>
            </a:pPr>
            <a:endParaRPr lang="es-ES"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7043">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8704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1"/>
          <p:cNvSpPr>
            <a:spLocks noGrp="1" noChangeArrowheads="1"/>
          </p:cNvSpPr>
          <p:nvPr>
            <p:ph type="title"/>
          </p:nvPr>
        </p:nvSpPr>
        <p:spPr>
          <a:xfrm>
            <a:off x="465138" y="577850"/>
            <a:ext cx="8615362" cy="685800"/>
          </a:xfrm>
        </p:spPr>
        <p:txBody>
          <a:bodyPr/>
          <a:lstStyle/>
          <a:p>
            <a:pPr eaLnBrk="1" hangingPunct="1"/>
            <a:r>
              <a:rPr lang="es-ES" altLang="en-US" dirty="0"/>
              <a:t>No siempre tienes que usar un </a:t>
            </a:r>
            <a:r>
              <a:rPr lang="es-ES" altLang="en-US" dirty="0" smtClean="0"/>
              <a:t>agente</a:t>
            </a:r>
            <a:endParaRPr lang="en-US" altLang="en-US" dirty="0" smtClean="0"/>
          </a:p>
        </p:txBody>
      </p:sp>
      <p:sp>
        <p:nvSpPr>
          <p:cNvPr id="87043" name="Content Placeholder 2">
            <a:extLst>
              <a:ext uri="{FF2B5EF4-FFF2-40B4-BE49-F238E27FC236}">
                <a16:creationId xmlns:a16="http://schemas.microsoft.com/office/drawing/2014/main" xmlns="" id="{ED5D1D93-E48C-4DF4-8427-7AAE7FB0D9C7}"/>
              </a:ext>
            </a:extLst>
          </p:cNvPr>
          <p:cNvSpPr>
            <a:spLocks noGrp="1"/>
          </p:cNvSpPr>
          <p:nvPr>
            <p:ph type="body" sz="quarter" idx="10"/>
          </p:nvPr>
        </p:nvSpPr>
        <p:spPr>
          <a:xfrm>
            <a:off x="685800" y="2060575"/>
            <a:ext cx="7543800" cy="4100513"/>
          </a:xfrm>
        </p:spPr>
        <p:txBody>
          <a:bodyPr/>
          <a:lstStyle/>
          <a:p>
            <a:pPr marL="0" indent="0" eaLnBrk="1" hangingPunct="1">
              <a:spcBef>
                <a:spcPts val="600"/>
              </a:spcBef>
              <a:spcAft>
                <a:spcPts val="1200"/>
              </a:spcAft>
              <a:buNone/>
              <a:defRPr/>
            </a:pPr>
            <a:r>
              <a:rPr lang="es-ES" altLang="en-US" sz="2400" b="1" dirty="0" smtClean="0">
                <a:solidFill>
                  <a:srgbClr val="FF0000"/>
                </a:solidFill>
              </a:rPr>
              <a:t>3.</a:t>
            </a:r>
            <a:r>
              <a:rPr lang="es-ES" altLang="en-US" sz="2400" b="1" dirty="0" smtClean="0"/>
              <a:t> Cuando sabes quién es el agente, pero no  deseas nombrarlo.</a:t>
            </a:r>
          </a:p>
          <a:p>
            <a:pPr marL="0" indent="0" eaLnBrk="1" hangingPunct="1">
              <a:spcBef>
                <a:spcPts val="600"/>
              </a:spcBef>
              <a:spcAft>
                <a:spcPts val="1200"/>
              </a:spcAft>
              <a:buFont typeface="Wingdings" panose="05000000000000000000" pitchFamily="2" charset="2"/>
              <a:buNone/>
              <a:defRPr/>
            </a:pPr>
            <a:r>
              <a:rPr lang="es-ES" altLang="en-US" sz="2400" b="1" i="1" dirty="0" smtClean="0">
                <a:solidFill>
                  <a:schemeClr val="accent6">
                    <a:lumMod val="50000"/>
                  </a:schemeClr>
                </a:solidFill>
              </a:rPr>
              <a:t>Tal vez nombrarlo sería un tema delicado o crearía un problema.</a:t>
            </a:r>
          </a:p>
          <a:p>
            <a:pPr marL="0" indent="0" eaLnBrk="1" hangingPunct="1">
              <a:spcBef>
                <a:spcPts val="600"/>
              </a:spcBef>
              <a:spcAft>
                <a:spcPts val="1200"/>
              </a:spcAft>
              <a:buFont typeface="Wingdings" panose="05000000000000000000" pitchFamily="2" charset="2"/>
              <a:buNone/>
              <a:defRPr/>
            </a:pPr>
            <a:r>
              <a:rPr lang="es-ES" altLang="en-US" sz="2400" dirty="0" smtClean="0">
                <a:solidFill>
                  <a:srgbClr val="FF0000"/>
                </a:solidFill>
              </a:rPr>
              <a:t>Con agente: </a:t>
            </a:r>
            <a:r>
              <a:rPr lang="es-ES" altLang="en-US" sz="2400" dirty="0" smtClean="0">
                <a:solidFill>
                  <a:schemeClr val="tx1"/>
                </a:solidFill>
              </a:rPr>
              <a:t>El ministerio retrasó el inicio de la ceremonia del lanzamiento. </a:t>
            </a:r>
            <a:endParaRPr lang="es-ES" altLang="en-US" sz="2400" dirty="0" smtClean="0">
              <a:solidFill>
                <a:schemeClr val="accent6">
                  <a:lumMod val="50000"/>
                </a:schemeClr>
              </a:solidFill>
            </a:endParaRPr>
          </a:p>
          <a:p>
            <a:pPr marL="0" indent="0" eaLnBrk="1" hangingPunct="1">
              <a:spcBef>
                <a:spcPts val="600"/>
              </a:spcBef>
              <a:spcAft>
                <a:spcPts val="1200"/>
              </a:spcAft>
              <a:buNone/>
              <a:defRPr/>
            </a:pPr>
            <a:r>
              <a:rPr lang="es-ES" altLang="en-US" sz="2400" dirty="0" smtClean="0">
                <a:solidFill>
                  <a:srgbClr val="FF0000"/>
                </a:solidFill>
              </a:rPr>
              <a:t>Mejor omitir al agente:</a:t>
            </a:r>
            <a:r>
              <a:rPr lang="es-ES" altLang="en-US" sz="2400" dirty="0" smtClean="0">
                <a:solidFill>
                  <a:schemeClr val="accent6">
                    <a:lumMod val="50000"/>
                  </a:schemeClr>
                </a:solidFill>
              </a:rPr>
              <a:t> </a:t>
            </a:r>
            <a:r>
              <a:rPr lang="es-ES" altLang="en-US" sz="2400" dirty="0" smtClean="0">
                <a:solidFill>
                  <a:schemeClr val="tx1"/>
                </a:solidFill>
              </a:rPr>
              <a:t>La</a:t>
            </a:r>
            <a:r>
              <a:rPr lang="es-ES" altLang="en-US" sz="2400" dirty="0" smtClean="0">
                <a:solidFill>
                  <a:schemeClr val="accent6">
                    <a:lumMod val="50000"/>
                  </a:schemeClr>
                </a:solidFill>
              </a:rPr>
              <a:t> </a:t>
            </a:r>
            <a:r>
              <a:rPr lang="es-ES" altLang="en-US" sz="2400" dirty="0" smtClean="0">
                <a:solidFill>
                  <a:schemeClr val="tx1"/>
                </a:solidFill>
              </a:rPr>
              <a:t>ceremonia del lanzamiento fue retrasada.  </a:t>
            </a:r>
            <a:endParaRPr lang="es-ES"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704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8704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870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Content Placeholder 2"/>
          <p:cNvSpPr>
            <a:spLocks noGrp="1" noChangeArrowheads="1"/>
          </p:cNvSpPr>
          <p:nvPr>
            <p:ph type="body" sz="quarter" idx="10"/>
          </p:nvPr>
        </p:nvSpPr>
        <p:spPr>
          <a:xfrm>
            <a:off x="838200" y="1020763"/>
            <a:ext cx="7169150" cy="4572000"/>
          </a:xfrm>
        </p:spPr>
        <p:txBody>
          <a:bodyPr/>
          <a:lstStyle/>
          <a:p>
            <a:pPr marL="0" indent="0" eaLnBrk="1" hangingPunct="1">
              <a:buFont typeface="Wingdings" panose="05000000000000000000" pitchFamily="2" charset="2"/>
              <a:buNone/>
            </a:pPr>
            <a:endParaRPr lang="es-ES" altLang="en-US" sz="2400" dirty="0" smtClean="0"/>
          </a:p>
          <a:p>
            <a:pPr marL="0" indent="0" algn="ctr" eaLnBrk="1" hangingPunct="1">
              <a:buFont typeface="Wingdings" panose="05000000000000000000" pitchFamily="2" charset="2"/>
              <a:buNone/>
            </a:pPr>
            <a:r>
              <a:rPr lang="es-ES" altLang="en-US" sz="3600" i="1" dirty="0" smtClean="0"/>
              <a:t>Cuándo tú </a:t>
            </a:r>
            <a:r>
              <a:rPr lang="es-ES" altLang="en-US" sz="3600" i="1" dirty="0" smtClean="0">
                <a:solidFill>
                  <a:srgbClr val="D6492A"/>
                </a:solidFill>
              </a:rPr>
              <a:t>redactes </a:t>
            </a:r>
            <a:r>
              <a:rPr lang="es-ES" altLang="en-US" sz="3600" i="1" dirty="0" smtClean="0"/>
              <a:t>enunciados sin agentes, siempre debe ser </a:t>
            </a:r>
            <a:r>
              <a:rPr lang="es-ES" altLang="en-US" sz="3600" i="1" dirty="0" smtClean="0">
                <a:solidFill>
                  <a:srgbClr val="D6492A"/>
                </a:solidFill>
              </a:rPr>
              <a:t>a propósito</a:t>
            </a:r>
            <a:r>
              <a:rPr lang="es-ES" altLang="en-US" sz="3600" i="1" dirty="0" smtClean="0">
                <a:solidFill>
                  <a:schemeClr val="tx1"/>
                </a:solidFill>
              </a:rPr>
              <a:t>,</a:t>
            </a:r>
            <a:r>
              <a:rPr lang="es-ES" altLang="en-US" sz="3600" i="1" dirty="0" smtClean="0">
                <a:solidFill>
                  <a:srgbClr val="D6492A"/>
                </a:solidFill>
              </a:rPr>
              <a:t> </a:t>
            </a:r>
            <a:r>
              <a:rPr lang="es-ES" altLang="en-US" sz="3600" i="1" dirty="0" smtClean="0">
                <a:solidFill>
                  <a:schemeClr val="tx1"/>
                </a:solidFill>
              </a:rPr>
              <a:t>no a consecuencia de un (mal) hábito</a:t>
            </a:r>
            <a:r>
              <a:rPr lang="es-ES" altLang="en-US" sz="3600" i="1" dirty="0" smtClean="0"/>
              <a:t>.</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Content Placeholder 2"/>
          <p:cNvSpPr>
            <a:spLocks noGrp="1" noChangeArrowheads="1"/>
          </p:cNvSpPr>
          <p:nvPr>
            <p:ph type="body" sz="quarter" idx="10"/>
          </p:nvPr>
        </p:nvSpPr>
        <p:spPr>
          <a:xfrm>
            <a:off x="1258888" y="2166938"/>
            <a:ext cx="6626225" cy="2846238"/>
          </a:xfrm>
        </p:spPr>
        <p:txBody>
          <a:bodyPr/>
          <a:lstStyle/>
          <a:p>
            <a:pPr eaLnBrk="1" hangingPunct="1"/>
            <a:r>
              <a:rPr lang="es-ES" altLang="en-US" sz="2600" dirty="0" smtClean="0"/>
              <a:t>Redactar un enunciado sin </a:t>
            </a:r>
            <a:r>
              <a:rPr lang="es-ES" altLang="en-US" sz="2600" dirty="0"/>
              <a:t>un agente, o incluso dos </a:t>
            </a:r>
            <a:r>
              <a:rPr lang="es-ES" altLang="en-US" sz="2600" dirty="0" smtClean="0"/>
              <a:t>enunciados, </a:t>
            </a:r>
            <a:r>
              <a:rPr lang="es-ES" altLang="en-US" sz="2600" dirty="0"/>
              <a:t>está bien. No </a:t>
            </a:r>
            <a:r>
              <a:rPr lang="es-ES" altLang="en-US" sz="2600" dirty="0" smtClean="0"/>
              <a:t>hay mucha </a:t>
            </a:r>
            <a:r>
              <a:rPr lang="es-ES" altLang="en-US" sz="2600" dirty="0"/>
              <a:t>diferencia. Pero a medida que escribes más y más oraciones como </a:t>
            </a:r>
            <a:r>
              <a:rPr lang="es-ES" altLang="en-US" sz="2600" dirty="0" smtClean="0"/>
              <a:t>esas, </a:t>
            </a:r>
            <a:r>
              <a:rPr lang="es-ES" altLang="en-US" sz="2600" dirty="0"/>
              <a:t>la </a:t>
            </a:r>
            <a:r>
              <a:rPr lang="es-ES" altLang="en-US" sz="2600" dirty="0" smtClean="0"/>
              <a:t>redacción se </a:t>
            </a:r>
            <a:r>
              <a:rPr lang="es-ES" altLang="en-US" sz="2600" dirty="0"/>
              <a:t>vuelve </a:t>
            </a:r>
            <a:r>
              <a:rPr lang="es-ES" altLang="en-US" sz="2600" dirty="0" smtClean="0"/>
              <a:t>sosa y </a:t>
            </a:r>
            <a:r>
              <a:rPr lang="es-ES" altLang="en-US" sz="2600" dirty="0"/>
              <a:t>poco interesante. Es el </a:t>
            </a:r>
            <a:r>
              <a:rPr lang="es-ES" altLang="en-US" sz="2600" u="sng" dirty="0"/>
              <a:t>impacto global </a:t>
            </a:r>
            <a:r>
              <a:rPr lang="es-ES" altLang="en-US" sz="2600" dirty="0"/>
              <a:t>lo que importa.</a:t>
            </a:r>
            <a:endParaRPr lang="en-US" altLang="en-US" sz="26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Content Placeholder 2"/>
          <p:cNvSpPr>
            <a:spLocks noGrp="1" noChangeArrowheads="1"/>
          </p:cNvSpPr>
          <p:nvPr>
            <p:ph type="body" sz="quarter" idx="10"/>
          </p:nvPr>
        </p:nvSpPr>
        <p:spPr>
          <a:xfrm>
            <a:off x="911225" y="1600200"/>
            <a:ext cx="7764463" cy="4572000"/>
          </a:xfrm>
        </p:spPr>
        <p:txBody>
          <a:bodyPr/>
          <a:lstStyle/>
          <a:p>
            <a:pPr marL="514350" indent="-514350" eaLnBrk="1" hangingPunct="1">
              <a:buFont typeface="Arial" panose="020B0604020202020204" pitchFamily="34" charset="0"/>
              <a:buAutoNum type="arabicPeriod"/>
            </a:pPr>
            <a:r>
              <a:rPr lang="es-ES" altLang="en-US" dirty="0"/>
              <a:t>La </a:t>
            </a:r>
            <a:r>
              <a:rPr lang="es-ES" altLang="en-US" dirty="0" smtClean="0"/>
              <a:t>predictibilidad de </a:t>
            </a:r>
            <a:r>
              <a:rPr lang="es-ES" altLang="en-US" dirty="0"/>
              <a:t>la ayuda </a:t>
            </a:r>
            <a:r>
              <a:rPr lang="es-ES" altLang="en-US" dirty="0" smtClean="0"/>
              <a:t>fortalece la </a:t>
            </a:r>
            <a:r>
              <a:rPr lang="es-ES" altLang="en-US" dirty="0"/>
              <a:t>capacidad de los países receptores para planificar la sostenibilidad del programa.</a:t>
            </a:r>
          </a:p>
          <a:p>
            <a:pPr marL="514350" indent="-514350" eaLnBrk="1" hangingPunct="1">
              <a:buFont typeface="Arial" panose="020B0604020202020204" pitchFamily="34" charset="0"/>
              <a:buAutoNum type="arabicPeriod"/>
            </a:pPr>
            <a:r>
              <a:rPr lang="es-ES" altLang="en-US" dirty="0"/>
              <a:t>Cuando el flujo de ayuda es predecible, los países receptores pueden planificar programas </a:t>
            </a:r>
            <a:r>
              <a:rPr lang="es-ES" altLang="en-US" dirty="0" smtClean="0"/>
              <a:t>más </a:t>
            </a:r>
            <a:r>
              <a:rPr lang="es-ES" altLang="en-US" dirty="0"/>
              <a:t>sostenibles</a:t>
            </a:r>
            <a:r>
              <a:rPr lang="es-ES" altLang="en-US" dirty="0" smtClean="0"/>
              <a:t>.</a:t>
            </a:r>
          </a:p>
        </p:txBody>
      </p:sp>
      <p:sp>
        <p:nvSpPr>
          <p:cNvPr id="29699" name="Title 2"/>
          <p:cNvSpPr>
            <a:spLocks noGrp="1" noChangeArrowheads="1"/>
          </p:cNvSpPr>
          <p:nvPr>
            <p:ph type="title"/>
          </p:nvPr>
        </p:nvSpPr>
        <p:spPr>
          <a:xfrm>
            <a:off x="911225" y="533400"/>
            <a:ext cx="7764463" cy="685800"/>
          </a:xfrm>
        </p:spPr>
        <p:txBody>
          <a:bodyPr/>
          <a:lstStyle/>
          <a:p>
            <a:endParaRPr lang="en-US" altLang="en-US"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Content Placeholder 2"/>
          <p:cNvSpPr>
            <a:spLocks noGrp="1" noChangeArrowheads="1"/>
          </p:cNvSpPr>
          <p:nvPr>
            <p:ph type="body" sz="quarter" idx="10"/>
          </p:nvPr>
        </p:nvSpPr>
        <p:spPr>
          <a:xfrm>
            <a:off x="1003300" y="2286000"/>
            <a:ext cx="7137400" cy="819150"/>
          </a:xfrm>
        </p:spPr>
        <p:txBody>
          <a:bodyPr/>
          <a:lstStyle/>
          <a:p>
            <a:pPr eaLnBrk="1" hangingPunct="1">
              <a:buFont typeface="Arial" panose="020B0604020202020204" pitchFamily="34" charset="0"/>
              <a:buNone/>
            </a:pPr>
            <a:r>
              <a:rPr lang="en-US" altLang="en-US" sz="4400" dirty="0" smtClean="0"/>
              <a:t>PRÁCTICA II: </a:t>
            </a:r>
          </a:p>
          <a:p>
            <a:pPr eaLnBrk="1" hangingPunct="1">
              <a:buFont typeface="Arial" panose="020B0604020202020204" pitchFamily="34" charset="0"/>
              <a:buNone/>
            </a:pPr>
            <a:r>
              <a:rPr lang="es-ES" altLang="en-US" sz="4400" dirty="0" smtClean="0"/>
              <a:t>Redacción con </a:t>
            </a:r>
            <a:r>
              <a:rPr lang="es-ES" altLang="en-US" sz="4400" dirty="0" smtClean="0"/>
              <a:t>agentes</a:t>
            </a:r>
            <a:endParaRPr lang="es-ES" altLang="en-US" sz="4400" dirty="0" smtClean="0"/>
          </a:p>
          <a:p>
            <a:pPr eaLnBrk="1" hangingPunct="1">
              <a:buFont typeface="Arial" panose="020B0604020202020204" pitchFamily="34" charset="0"/>
              <a:buNone/>
            </a:pPr>
            <a:endParaRPr lang="es-ES" altLang="en-US" sz="1800" dirty="0" smtClean="0"/>
          </a:p>
          <a:p>
            <a:pPr eaLnBrk="1" hangingPunct="1"/>
            <a:r>
              <a:rPr lang="es-ES" altLang="en-US" sz="1800" dirty="0" smtClean="0"/>
              <a:t>Los </a:t>
            </a:r>
            <a:r>
              <a:rPr lang="es-ES" altLang="en-US" sz="1800" dirty="0"/>
              <a:t>participantes trabajan con </a:t>
            </a:r>
            <a:r>
              <a:rPr lang="es-ES" altLang="en-US" sz="1800" dirty="0" smtClean="0"/>
              <a:t>sus </a:t>
            </a:r>
            <a:r>
              <a:rPr lang="es-ES" altLang="en-US" sz="1800" dirty="0"/>
              <a:t>folletos</a:t>
            </a:r>
            <a:endParaRPr lang="es-ES" altLang="en-US" sz="1800" dirty="0" smtClean="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itle 1"/>
          <p:cNvSpPr>
            <a:spLocks noGrp="1" noChangeArrowheads="1"/>
          </p:cNvSpPr>
          <p:nvPr>
            <p:ph type="title"/>
          </p:nvPr>
        </p:nvSpPr>
        <p:spPr>
          <a:xfrm>
            <a:off x="911225" y="533400"/>
            <a:ext cx="8816975" cy="685800"/>
          </a:xfrm>
        </p:spPr>
        <p:txBody>
          <a:bodyPr/>
          <a:lstStyle/>
          <a:p>
            <a:pPr eaLnBrk="1" hangingPunct="1"/>
            <a:r>
              <a:rPr lang="en-US" altLang="en-US" dirty="0" smtClean="0"/>
              <a:t>#1 </a:t>
            </a:r>
            <a:r>
              <a:rPr lang="es-ES" altLang="en-US" dirty="0" smtClean="0"/>
              <a:t>de la hoja de trabajo</a:t>
            </a:r>
            <a:endParaRPr lang="en-US" altLang="en-US" dirty="0" smtClean="0"/>
          </a:p>
        </p:txBody>
      </p:sp>
      <p:sp>
        <p:nvSpPr>
          <p:cNvPr id="87043" name="Content Placeholder 2">
            <a:extLst>
              <a:ext uri="{FF2B5EF4-FFF2-40B4-BE49-F238E27FC236}">
                <a16:creationId xmlns:a16="http://schemas.microsoft.com/office/drawing/2014/main" xmlns="" id="{ED5D1D93-E48C-4DF4-8427-7AAE7FB0D9C7}"/>
              </a:ext>
            </a:extLst>
          </p:cNvPr>
          <p:cNvSpPr>
            <a:spLocks noGrp="1"/>
          </p:cNvSpPr>
          <p:nvPr>
            <p:ph type="body" sz="quarter" idx="10"/>
          </p:nvPr>
        </p:nvSpPr>
        <p:spPr>
          <a:xfrm>
            <a:off x="911225" y="1600200"/>
            <a:ext cx="7764463" cy="4572000"/>
          </a:xfrm>
        </p:spPr>
        <p:txBody>
          <a:bodyPr/>
          <a:lstStyle/>
          <a:p>
            <a:pPr marL="0" indent="0">
              <a:buNone/>
              <a:defRPr/>
            </a:pPr>
            <a:r>
              <a:rPr lang="es-ES" dirty="0" smtClean="0"/>
              <a:t>La </a:t>
            </a:r>
            <a:r>
              <a:rPr lang="es-ES" dirty="0"/>
              <a:t>contribución activa de otros actores de desarrollo para forjar una visión </a:t>
            </a:r>
            <a:r>
              <a:rPr lang="es-ES" dirty="0" smtClean="0"/>
              <a:t>común es necesaria.</a:t>
            </a:r>
            <a:endParaRPr lang="en-US" dirty="0"/>
          </a:p>
          <a:p>
            <a:pPr marL="0" indent="0">
              <a:buFont typeface="Wingdings" panose="05000000000000000000" pitchFamily="2" charset="2"/>
              <a:buNone/>
              <a:defRPr/>
            </a:pPr>
            <a:endParaRPr lang="es-ES" dirty="0" smtClean="0"/>
          </a:p>
          <a:p>
            <a:pPr marL="0" indent="0">
              <a:buFont typeface="Wingdings" panose="05000000000000000000" pitchFamily="2" charset="2"/>
              <a:buNone/>
              <a:defRPr/>
            </a:pPr>
            <a:r>
              <a:rPr lang="es-ES" i="1" dirty="0" smtClean="0">
                <a:solidFill>
                  <a:schemeClr val="accent5">
                    <a:lumMod val="50000"/>
                  </a:schemeClr>
                </a:solidFill>
              </a:rPr>
              <a:t>Reescribe la oración utilizando un agente y el verbo activo. </a:t>
            </a:r>
          </a:p>
          <a:p>
            <a:pPr marL="0" indent="0">
              <a:buFont typeface="Wingdings" panose="05000000000000000000" pitchFamily="2" charset="2"/>
              <a:buNone/>
              <a:defRPr/>
            </a:pPr>
            <a:endParaRPr lang="es-ES" i="1" dirty="0" smtClean="0"/>
          </a:p>
          <a:p>
            <a:pPr marL="0" indent="0">
              <a:buNone/>
              <a:defRPr/>
            </a:pPr>
            <a:r>
              <a:rPr lang="es-ES" b="1" dirty="0" smtClean="0"/>
              <a:t>Otros </a:t>
            </a:r>
            <a:r>
              <a:rPr lang="es-ES" b="1" dirty="0"/>
              <a:t>actores de desarrollo </a:t>
            </a:r>
            <a:r>
              <a:rPr lang="es-ES" dirty="0"/>
              <a:t>deben contribuir de manera activa a forjar una visión común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704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itle 1"/>
          <p:cNvSpPr>
            <a:spLocks noGrp="1" noChangeArrowheads="1"/>
          </p:cNvSpPr>
          <p:nvPr>
            <p:ph type="title"/>
          </p:nvPr>
        </p:nvSpPr>
        <p:spPr>
          <a:xfrm>
            <a:off x="911225" y="533400"/>
            <a:ext cx="8816975" cy="685800"/>
          </a:xfrm>
        </p:spPr>
        <p:txBody>
          <a:bodyPr/>
          <a:lstStyle/>
          <a:p>
            <a:pPr eaLnBrk="1" hangingPunct="1"/>
            <a:r>
              <a:rPr lang="en-US" altLang="en-US" dirty="0" smtClean="0"/>
              <a:t>#2 </a:t>
            </a:r>
            <a:r>
              <a:rPr lang="es-ES" altLang="en-US" dirty="0" smtClean="0"/>
              <a:t>de la hoja de trabajo</a:t>
            </a:r>
            <a:endParaRPr lang="en-US" altLang="en-US" dirty="0" smtClean="0"/>
          </a:p>
        </p:txBody>
      </p:sp>
      <p:sp>
        <p:nvSpPr>
          <p:cNvPr id="87043" name="Content Placeholder 2">
            <a:extLst>
              <a:ext uri="{FF2B5EF4-FFF2-40B4-BE49-F238E27FC236}">
                <a16:creationId xmlns:a16="http://schemas.microsoft.com/office/drawing/2014/main" xmlns="" id="{ED5D1D93-E48C-4DF4-8427-7AAE7FB0D9C7}"/>
              </a:ext>
            </a:extLst>
          </p:cNvPr>
          <p:cNvSpPr>
            <a:spLocks noGrp="1"/>
          </p:cNvSpPr>
          <p:nvPr>
            <p:ph type="body" sz="quarter" idx="10"/>
          </p:nvPr>
        </p:nvSpPr>
        <p:spPr>
          <a:xfrm>
            <a:off x="911225" y="1447800"/>
            <a:ext cx="7764463" cy="4572000"/>
          </a:xfrm>
        </p:spPr>
        <p:txBody>
          <a:bodyPr/>
          <a:lstStyle/>
          <a:p>
            <a:pPr marL="0" indent="0">
              <a:buNone/>
              <a:defRPr/>
            </a:pPr>
            <a:r>
              <a:rPr lang="es-ES" sz="2400" dirty="0"/>
              <a:t>La declaración de evaluación final fue general. </a:t>
            </a:r>
            <a:r>
              <a:rPr lang="es-ES" sz="2400" dirty="0" smtClean="0"/>
              <a:t>Las reflexiones </a:t>
            </a:r>
            <a:r>
              <a:rPr lang="es-ES" sz="2400" dirty="0"/>
              <a:t>sobre la capacidad y el rendimiento demostrado del contratista en cada uno de los productos </a:t>
            </a:r>
            <a:r>
              <a:rPr lang="es-ES" sz="2400" dirty="0" smtClean="0"/>
              <a:t>entregables no fueron presentadas</a:t>
            </a:r>
            <a:r>
              <a:rPr lang="en-GB" sz="2400" dirty="0" smtClean="0"/>
              <a:t>.</a:t>
            </a:r>
            <a:endParaRPr lang="en-US" sz="2400" dirty="0"/>
          </a:p>
          <a:p>
            <a:pPr marL="0" indent="0">
              <a:buFont typeface="Wingdings" panose="05000000000000000000" pitchFamily="2" charset="2"/>
              <a:buNone/>
              <a:defRPr/>
            </a:pPr>
            <a:endParaRPr lang="en-US" sz="2400" dirty="0"/>
          </a:p>
          <a:p>
            <a:pPr marL="0" indent="0">
              <a:buFont typeface="Wingdings" panose="05000000000000000000" pitchFamily="2" charset="2"/>
              <a:buNone/>
              <a:defRPr/>
            </a:pPr>
            <a:r>
              <a:rPr lang="es-ES" sz="2400" i="1" dirty="0" smtClean="0">
                <a:solidFill>
                  <a:schemeClr val="accent5">
                    <a:lumMod val="50000"/>
                  </a:schemeClr>
                </a:solidFill>
              </a:rPr>
              <a:t>Reescribe la oración utilizando un agente y el verbo activo</a:t>
            </a:r>
            <a:r>
              <a:rPr lang="en-US" sz="2400" i="1" dirty="0" smtClean="0">
                <a:solidFill>
                  <a:schemeClr val="accent5">
                    <a:lumMod val="50000"/>
                  </a:schemeClr>
                </a:solidFill>
              </a:rPr>
              <a:t>.  </a:t>
            </a:r>
            <a:endParaRPr lang="en-US" sz="2400" i="1" dirty="0">
              <a:solidFill>
                <a:schemeClr val="accent5">
                  <a:lumMod val="50000"/>
                </a:schemeClr>
              </a:solidFill>
            </a:endParaRPr>
          </a:p>
          <a:p>
            <a:pPr marL="0" indent="0">
              <a:buFont typeface="Wingdings" panose="05000000000000000000" pitchFamily="2" charset="2"/>
              <a:buNone/>
              <a:defRPr/>
            </a:pPr>
            <a:endParaRPr lang="en-US" sz="2400" i="1" dirty="0">
              <a:solidFill>
                <a:schemeClr val="accent5">
                  <a:lumMod val="50000"/>
                </a:schemeClr>
              </a:solidFill>
            </a:endParaRPr>
          </a:p>
          <a:p>
            <a:pPr marL="0" indent="0" algn="just">
              <a:buNone/>
              <a:defRPr/>
            </a:pPr>
            <a:r>
              <a:rPr lang="es-ES" sz="2400" b="1" dirty="0" smtClean="0">
                <a:solidFill>
                  <a:schemeClr val="tx1"/>
                </a:solidFill>
              </a:rPr>
              <a:t>La </a:t>
            </a:r>
            <a:r>
              <a:rPr lang="es-ES" sz="2400" b="1" dirty="0">
                <a:solidFill>
                  <a:schemeClr val="tx1"/>
                </a:solidFill>
              </a:rPr>
              <a:t>declaración de evaluación final </a:t>
            </a:r>
            <a:r>
              <a:rPr lang="es-ES" sz="2400" dirty="0">
                <a:solidFill>
                  <a:schemeClr val="tx1"/>
                </a:solidFill>
              </a:rPr>
              <a:t>fue general y </a:t>
            </a:r>
            <a:r>
              <a:rPr lang="es-ES" sz="2400" u="sng" dirty="0">
                <a:solidFill>
                  <a:schemeClr val="tx1"/>
                </a:solidFill>
              </a:rPr>
              <a:t>no presentó </a:t>
            </a:r>
            <a:r>
              <a:rPr lang="es-ES" sz="2400" dirty="0">
                <a:solidFill>
                  <a:schemeClr val="tx1"/>
                </a:solidFill>
              </a:rPr>
              <a:t>reflexiones sobre la capacidad y el rendimiento demostrado del contratista en cada uno de los productos entregables</a:t>
            </a:r>
            <a:endParaRPr lang="en-US" sz="2400" dirty="0">
              <a:solidFill>
                <a:schemeClr val="tx1"/>
              </a:solidFill>
            </a:endParaRPr>
          </a:p>
          <a:p>
            <a:pPr marL="0" indent="0">
              <a:buFont typeface="Wingdings" panose="05000000000000000000" pitchFamily="2" charset="2"/>
              <a:buNone/>
              <a:defRPr/>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704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itle 1"/>
          <p:cNvSpPr>
            <a:spLocks noGrp="1" noChangeArrowheads="1"/>
          </p:cNvSpPr>
          <p:nvPr>
            <p:ph type="title"/>
          </p:nvPr>
        </p:nvSpPr>
        <p:spPr>
          <a:xfrm>
            <a:off x="911225" y="533400"/>
            <a:ext cx="7764463" cy="685800"/>
          </a:xfrm>
        </p:spPr>
        <p:txBody>
          <a:bodyPr/>
          <a:lstStyle/>
          <a:p>
            <a:pPr eaLnBrk="1" hangingPunct="1"/>
            <a:r>
              <a:rPr lang="es-ES" altLang="en-US" dirty="0"/>
              <a:t>Los </a:t>
            </a:r>
            <a:r>
              <a:rPr lang="es-ES" altLang="en-US" dirty="0" smtClean="0"/>
              <a:t>elementos </a:t>
            </a:r>
            <a:r>
              <a:rPr lang="es-ES" altLang="en-US" dirty="0"/>
              <a:t>de la </a:t>
            </a:r>
            <a:r>
              <a:rPr lang="es-ES" altLang="en-US" dirty="0"/>
              <a:t>e</a:t>
            </a:r>
            <a:r>
              <a:rPr lang="es-ES" altLang="en-US" dirty="0" smtClean="0"/>
              <a:t>stilística conversacional</a:t>
            </a:r>
            <a:endParaRPr lang="en-US" altLang="en-US" dirty="0" smtClean="0"/>
          </a:p>
        </p:txBody>
      </p:sp>
      <p:sp>
        <p:nvSpPr>
          <p:cNvPr id="44034" name="Content Placeholder 2">
            <a:extLst>
              <a:ext uri="{FF2B5EF4-FFF2-40B4-BE49-F238E27FC236}">
                <a16:creationId xmlns:a16="http://schemas.microsoft.com/office/drawing/2014/main" xmlns="" id="{9A816169-806C-4C86-8F6B-4691345AF0BE}"/>
              </a:ext>
            </a:extLst>
          </p:cNvPr>
          <p:cNvSpPr>
            <a:spLocks noGrp="1"/>
          </p:cNvSpPr>
          <p:nvPr>
            <p:ph type="body" sz="quarter" idx="10"/>
          </p:nvPr>
        </p:nvSpPr>
        <p:spPr>
          <a:xfrm>
            <a:off x="911225" y="2060575"/>
            <a:ext cx="7764463" cy="4111625"/>
          </a:xfrm>
        </p:spPr>
        <p:txBody>
          <a:bodyPr/>
          <a:lstStyle/>
          <a:p>
            <a:pPr marL="6350" indent="0" eaLnBrk="1" hangingPunct="1">
              <a:buFont typeface="Arial" charset="0"/>
              <a:buNone/>
              <a:defRPr/>
            </a:pPr>
            <a:r>
              <a:rPr lang="es-ES" altLang="en-US" dirty="0">
                <a:solidFill>
                  <a:schemeClr val="accent4"/>
                </a:solidFill>
              </a:rPr>
              <a:t>Existen muchos elementos que forjan un estilo conversacional. Nos concentraremos en cuatro:</a:t>
            </a:r>
          </a:p>
          <a:p>
            <a:pPr marL="463550" lvl="1" indent="-457200" eaLnBrk="1" hangingPunct="1">
              <a:buClr>
                <a:srgbClr val="D6492A"/>
              </a:buClr>
              <a:buFont typeface="+mj-lt"/>
              <a:buAutoNum type="arabicPeriod"/>
              <a:defRPr/>
            </a:pPr>
            <a:r>
              <a:rPr lang="es-ES" altLang="en-US" dirty="0">
                <a:solidFill>
                  <a:schemeClr val="bg1">
                    <a:lumMod val="75000"/>
                  </a:schemeClr>
                </a:solidFill>
                <a:ea typeface="ＭＳ Ｐゴシック" charset="0"/>
              </a:rPr>
              <a:t>Crear una variedad de enunciados (fluidez)</a:t>
            </a:r>
          </a:p>
          <a:p>
            <a:pPr marL="463550" lvl="1" indent="-457200" eaLnBrk="1" hangingPunct="1">
              <a:buClr>
                <a:srgbClr val="D6492A"/>
              </a:buClr>
              <a:buFont typeface="+mj-lt"/>
              <a:buAutoNum type="arabicPeriod"/>
              <a:defRPr/>
            </a:pPr>
            <a:r>
              <a:rPr lang="es-ES" altLang="en-US" dirty="0">
                <a:solidFill>
                  <a:schemeClr val="bg1">
                    <a:lumMod val="75000"/>
                  </a:schemeClr>
                </a:solidFill>
                <a:ea typeface="ＭＳ Ｐゴシック" charset="0"/>
              </a:rPr>
              <a:t>Utilizar agentes/evitar la construcción impersonal (impacto)</a:t>
            </a:r>
          </a:p>
          <a:p>
            <a:pPr marL="463550" lvl="1" indent="-457200" eaLnBrk="1" hangingPunct="1">
              <a:buClr>
                <a:srgbClr val="D6492A"/>
              </a:buClr>
              <a:buFont typeface="+mj-lt"/>
              <a:buAutoNum type="arabicPeriod"/>
              <a:defRPr/>
            </a:pPr>
            <a:r>
              <a:rPr lang="es-ES" altLang="en-US" dirty="0">
                <a:solidFill>
                  <a:schemeClr val="tx1"/>
                </a:solidFill>
                <a:ea typeface="ＭＳ Ｐゴシック" charset="0"/>
              </a:rPr>
              <a:t>Evitar las </a:t>
            </a:r>
            <a:r>
              <a:rPr lang="es-ES" altLang="en-US" dirty="0">
                <a:solidFill>
                  <a:schemeClr val="tx1"/>
                </a:solidFill>
                <a:ea typeface="ＭＳ Ｐゴシック" charset="0"/>
              </a:rPr>
              <a:t>nominalizaciones (</a:t>
            </a:r>
            <a:r>
              <a:rPr lang="es-ES" altLang="en-US" dirty="0">
                <a:solidFill>
                  <a:schemeClr val="tx1"/>
                </a:solidFill>
                <a:ea typeface="ＭＳ Ｐゴシック" charset="0"/>
              </a:rPr>
              <a:t>fluidez e impacto)</a:t>
            </a:r>
          </a:p>
          <a:p>
            <a:pPr marL="463550" lvl="1" indent="-457200" eaLnBrk="1" hangingPunct="1">
              <a:buClr>
                <a:srgbClr val="D6492A"/>
              </a:buClr>
              <a:buFont typeface="+mj-lt"/>
              <a:buAutoNum type="arabicPeriod"/>
              <a:defRPr/>
            </a:pPr>
            <a:r>
              <a:rPr lang="es-ES" altLang="en-US" dirty="0">
                <a:solidFill>
                  <a:schemeClr val="bg1">
                    <a:lumMod val="75000"/>
                  </a:schemeClr>
                </a:solidFill>
                <a:ea typeface="ＭＳ Ｐゴシック" charset="0"/>
              </a:rPr>
              <a:t>Seleccionar palabras conversacionales (fluidez e impacto)</a:t>
            </a:r>
            <a:r>
              <a:rPr lang="es-ES" altLang="en-US" dirty="0">
                <a:solidFill>
                  <a:schemeClr val="bg1">
                    <a:lumMod val="90000"/>
                  </a:schemeClr>
                </a:solidFill>
                <a:ea typeface="ＭＳ Ｐゴシック" charset="0"/>
              </a:rPr>
              <a:t>.</a:t>
            </a:r>
            <a:endParaRPr lang="es-ES" altLang="en-US" dirty="0">
              <a:solidFill>
                <a:schemeClr val="bg1">
                  <a:lumMod val="75000"/>
                </a:schemeClr>
              </a:solidFill>
              <a:ea typeface="ＭＳ Ｐゴシック"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itle 1"/>
          <p:cNvSpPr>
            <a:spLocks noGrp="1" noChangeArrowheads="1"/>
          </p:cNvSpPr>
          <p:nvPr>
            <p:ph type="title"/>
          </p:nvPr>
        </p:nvSpPr>
        <p:spPr>
          <a:xfrm>
            <a:off x="911225" y="533400"/>
            <a:ext cx="7764463" cy="685800"/>
          </a:xfrm>
        </p:spPr>
        <p:txBody>
          <a:bodyPr/>
          <a:lstStyle/>
          <a:p>
            <a:pPr eaLnBrk="1" hangingPunct="1"/>
            <a:r>
              <a:rPr lang="es-ES" altLang="en-US" dirty="0" smtClean="0"/>
              <a:t>Evitar las </a:t>
            </a:r>
            <a:r>
              <a:rPr lang="es-ES" altLang="en-US" dirty="0"/>
              <a:t>nominalizaciones </a:t>
            </a:r>
            <a:endParaRPr lang="es-ES" altLang="en-US" dirty="0" smtClean="0"/>
          </a:p>
        </p:txBody>
      </p:sp>
      <p:sp>
        <p:nvSpPr>
          <p:cNvPr id="95235" name="Content Placeholder 2">
            <a:extLst>
              <a:ext uri="{FF2B5EF4-FFF2-40B4-BE49-F238E27FC236}">
                <a16:creationId xmlns:a16="http://schemas.microsoft.com/office/drawing/2014/main" xmlns="" id="{71D495F3-1FAE-4648-8278-A4BB0389A92B}"/>
              </a:ext>
            </a:extLst>
          </p:cNvPr>
          <p:cNvSpPr>
            <a:spLocks noGrp="1" noChangeArrowheads="1"/>
          </p:cNvSpPr>
          <p:nvPr>
            <p:ph type="body" sz="quarter" idx="10"/>
          </p:nvPr>
        </p:nvSpPr>
        <p:spPr>
          <a:xfrm>
            <a:off x="911225" y="1219200"/>
            <a:ext cx="7764463" cy="5162128"/>
          </a:xfrm>
        </p:spPr>
        <p:txBody>
          <a:bodyPr/>
          <a:lstStyle/>
          <a:p>
            <a:pPr eaLnBrk="1" hangingPunct="1">
              <a:buFont typeface="Arial" panose="020B0604020202020204" pitchFamily="34" charset="0"/>
              <a:buNone/>
              <a:defRPr/>
            </a:pPr>
            <a:r>
              <a:rPr lang="en-US" altLang="en-US" sz="2400" dirty="0" smtClean="0"/>
              <a:t>¿</a:t>
            </a:r>
            <a:r>
              <a:rPr lang="es-ES" altLang="en-US" sz="2400" dirty="0" smtClean="0"/>
              <a:t>Qué es una </a:t>
            </a:r>
            <a:r>
              <a:rPr lang="es-ES" altLang="en-US" sz="2400" dirty="0" smtClean="0">
                <a:solidFill>
                  <a:schemeClr val="tx1"/>
                </a:solidFill>
                <a:ea typeface="ＭＳ Ｐゴシック" charset="0"/>
              </a:rPr>
              <a:t>nominalización</a:t>
            </a:r>
            <a:r>
              <a:rPr lang="es-ES" altLang="en-US" sz="2400" dirty="0" smtClean="0"/>
              <a:t>?</a:t>
            </a:r>
            <a:endParaRPr lang="es-ES" altLang="en-US" sz="2400" dirty="0" smtClean="0"/>
          </a:p>
          <a:p>
            <a:pPr eaLnBrk="1" hangingPunct="1">
              <a:defRPr/>
            </a:pPr>
            <a:r>
              <a:rPr lang="es-ES" altLang="en-US" sz="2400" dirty="0" smtClean="0"/>
              <a:t>Una </a:t>
            </a:r>
            <a:r>
              <a:rPr lang="es-ES" altLang="en-US" sz="2400" dirty="0" smtClean="0">
                <a:solidFill>
                  <a:schemeClr val="tx1"/>
                </a:solidFill>
                <a:ea typeface="ＭＳ Ｐゴシック" charset="0"/>
              </a:rPr>
              <a:t>nominalización </a:t>
            </a:r>
            <a:r>
              <a:rPr lang="es-ES" altLang="en-US" sz="2400" dirty="0" smtClean="0"/>
              <a:t>es </a:t>
            </a:r>
            <a:r>
              <a:rPr lang="es-ES" altLang="en-US" sz="2400" dirty="0" smtClean="0"/>
              <a:t>una derivación que obtienes cuando conviertes un </a:t>
            </a:r>
            <a:r>
              <a:rPr lang="es-ES" altLang="en-US" sz="2400" dirty="0" smtClean="0">
                <a:solidFill>
                  <a:srgbClr val="FF0000"/>
                </a:solidFill>
              </a:rPr>
              <a:t>verbo </a:t>
            </a:r>
            <a:r>
              <a:rPr lang="es-ES" altLang="en-US" sz="2400" dirty="0" smtClean="0"/>
              <a:t>en un </a:t>
            </a:r>
            <a:r>
              <a:rPr lang="es-ES" altLang="en-US" sz="2400" dirty="0" smtClean="0">
                <a:solidFill>
                  <a:srgbClr val="FF0000"/>
                </a:solidFill>
              </a:rPr>
              <a:t>sustantivo</a:t>
            </a:r>
            <a:r>
              <a:rPr lang="es-ES" altLang="en-US" sz="2400" dirty="0" smtClean="0"/>
              <a:t>.</a:t>
            </a:r>
          </a:p>
          <a:p>
            <a:pPr marL="0" indent="0" eaLnBrk="1" hangingPunct="1">
              <a:buFont typeface="Wingdings" panose="05000000000000000000" pitchFamily="2" charset="2"/>
              <a:buNone/>
              <a:defRPr/>
            </a:pPr>
            <a:endParaRPr lang="es-ES" altLang="en-US" sz="2400" dirty="0" smtClean="0"/>
          </a:p>
          <a:p>
            <a:pPr marL="0" indent="0" eaLnBrk="1" hangingPunct="1">
              <a:buFont typeface="Wingdings" panose="05000000000000000000" pitchFamily="2" charset="2"/>
              <a:buNone/>
              <a:defRPr/>
            </a:pPr>
            <a:r>
              <a:rPr lang="es-ES" altLang="en-US" sz="2400" dirty="0" smtClean="0"/>
              <a:t>¿Qué es un </a:t>
            </a:r>
            <a:r>
              <a:rPr lang="es-ES" altLang="en-US" sz="2400" dirty="0">
                <a:solidFill>
                  <a:srgbClr val="FF0000"/>
                </a:solidFill>
              </a:rPr>
              <a:t>v</a:t>
            </a:r>
            <a:r>
              <a:rPr lang="es-ES" altLang="en-US" sz="2400" dirty="0" smtClean="0">
                <a:solidFill>
                  <a:srgbClr val="FF0000"/>
                </a:solidFill>
              </a:rPr>
              <a:t>erbo</a:t>
            </a:r>
            <a:r>
              <a:rPr lang="es-ES" altLang="en-US" sz="2400" dirty="0" smtClean="0"/>
              <a:t>? </a:t>
            </a:r>
          </a:p>
          <a:p>
            <a:pPr eaLnBrk="1" hangingPunct="1">
              <a:defRPr/>
            </a:pPr>
            <a:r>
              <a:rPr lang="es-ES" altLang="en-US" sz="2400" dirty="0" smtClean="0"/>
              <a:t>Los verbos son palabras que denotan una acción: </a:t>
            </a:r>
            <a:r>
              <a:rPr lang="es-ES" altLang="en-US" sz="2400" dirty="0" smtClean="0">
                <a:solidFill>
                  <a:srgbClr val="FF0000"/>
                </a:solidFill>
              </a:rPr>
              <a:t>comer, dormir, cantar</a:t>
            </a:r>
          </a:p>
          <a:p>
            <a:pPr marL="0" indent="0" eaLnBrk="1" hangingPunct="1">
              <a:buFont typeface="Wingdings" panose="05000000000000000000" pitchFamily="2" charset="2"/>
              <a:buNone/>
              <a:defRPr/>
            </a:pPr>
            <a:endParaRPr lang="es-ES" altLang="en-US" sz="2400" dirty="0" smtClean="0">
              <a:solidFill>
                <a:srgbClr val="FF0000"/>
              </a:solidFill>
            </a:endParaRPr>
          </a:p>
          <a:p>
            <a:pPr marL="0" indent="0" eaLnBrk="1" hangingPunct="1">
              <a:buFont typeface="Wingdings" panose="05000000000000000000" pitchFamily="2" charset="2"/>
              <a:buNone/>
              <a:defRPr/>
            </a:pPr>
            <a:r>
              <a:rPr lang="es-ES" altLang="en-US" sz="2400" dirty="0" smtClean="0"/>
              <a:t>¿Qué es un </a:t>
            </a:r>
            <a:r>
              <a:rPr lang="es-ES" altLang="en-US" sz="2400" dirty="0" smtClean="0">
                <a:solidFill>
                  <a:srgbClr val="FF0000"/>
                </a:solidFill>
              </a:rPr>
              <a:t>s</a:t>
            </a:r>
            <a:r>
              <a:rPr lang="es-ES" altLang="en-US" sz="2400" dirty="0" smtClean="0">
                <a:solidFill>
                  <a:srgbClr val="FF0000"/>
                </a:solidFill>
              </a:rPr>
              <a:t>ustantivo</a:t>
            </a:r>
            <a:r>
              <a:rPr lang="es-ES" altLang="en-US" sz="2400" dirty="0" smtClean="0"/>
              <a:t>? </a:t>
            </a:r>
          </a:p>
          <a:p>
            <a:pPr eaLnBrk="1" hangingPunct="1">
              <a:defRPr/>
            </a:pPr>
            <a:r>
              <a:rPr lang="es-ES" altLang="en-US" sz="2400" dirty="0" smtClean="0">
                <a:solidFill>
                  <a:srgbClr val="FF0000"/>
                </a:solidFill>
              </a:rPr>
              <a:t>Persona, lugar, un objeto</a:t>
            </a:r>
          </a:p>
          <a:p>
            <a:pPr eaLnBrk="1" hangingPunct="1">
              <a:defRPr/>
            </a:pPr>
            <a:r>
              <a:rPr lang="es-ES" altLang="en-US" sz="2400" dirty="0" smtClean="0"/>
              <a:t>Algunos sustantivos son solo sustantivos: </a:t>
            </a:r>
            <a:r>
              <a:rPr lang="es-ES" altLang="en-US" sz="2400" dirty="0" smtClean="0">
                <a:solidFill>
                  <a:srgbClr val="FF0000"/>
                </a:solidFill>
              </a:rPr>
              <a:t>árbol</a:t>
            </a:r>
            <a:r>
              <a:rPr lang="es-ES" altLang="en-US" sz="2400" dirty="0" smtClean="0"/>
              <a:t>, </a:t>
            </a:r>
            <a:r>
              <a:rPr lang="es-ES" altLang="en-US" sz="2400" dirty="0" smtClean="0">
                <a:solidFill>
                  <a:srgbClr val="FF0000"/>
                </a:solidFill>
              </a:rPr>
              <a:t>carro,</a:t>
            </a:r>
            <a:r>
              <a:rPr lang="es-ES" altLang="en-US" sz="2400" dirty="0" smtClean="0"/>
              <a:t> </a:t>
            </a:r>
            <a:r>
              <a:rPr lang="es-ES" altLang="en-US" sz="2400" dirty="0" smtClean="0">
                <a:solidFill>
                  <a:srgbClr val="FF0000"/>
                </a:solidFill>
              </a:rPr>
              <a:t>ciudad, lápiz</a:t>
            </a:r>
            <a:endParaRPr lang="es-ES" altLang="en-US" sz="24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523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523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5235">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5235">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5235">
                                            <p:txEl>
                                              <p:pRg st="6" end="6"/>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5235">
                                            <p:txEl>
                                              <p:pRg st="7" end="7"/>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523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5"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itle 1"/>
          <p:cNvSpPr>
            <a:spLocks noGrp="1" noChangeArrowheads="1"/>
          </p:cNvSpPr>
          <p:nvPr>
            <p:ph type="title"/>
          </p:nvPr>
        </p:nvSpPr>
        <p:spPr>
          <a:xfrm>
            <a:off x="911225" y="533400"/>
            <a:ext cx="7764463" cy="685800"/>
          </a:xfrm>
        </p:spPr>
        <p:txBody>
          <a:bodyPr/>
          <a:lstStyle/>
          <a:p>
            <a:r>
              <a:rPr lang="es-ES" altLang="en-US" dirty="0" smtClean="0"/>
              <a:t>Evitar las </a:t>
            </a:r>
            <a:r>
              <a:rPr lang="es-ES" altLang="en-US" dirty="0"/>
              <a:t>nominalizaciones </a:t>
            </a:r>
            <a:endParaRPr lang="es-ES" altLang="en-US" dirty="0" smtClean="0"/>
          </a:p>
        </p:txBody>
      </p:sp>
      <p:sp>
        <p:nvSpPr>
          <p:cNvPr id="3" name="Text Placeholder 2">
            <a:extLst>
              <a:ext uri="{FF2B5EF4-FFF2-40B4-BE49-F238E27FC236}">
                <a16:creationId xmlns:a16="http://schemas.microsoft.com/office/drawing/2014/main" xmlns="" id="{D11E1316-E34B-41E5-95A5-42B0398225CF}"/>
              </a:ext>
            </a:extLst>
          </p:cNvPr>
          <p:cNvSpPr>
            <a:spLocks noGrp="1"/>
          </p:cNvSpPr>
          <p:nvPr>
            <p:ph type="body" sz="quarter" idx="10"/>
          </p:nvPr>
        </p:nvSpPr>
        <p:spPr>
          <a:xfrm>
            <a:off x="911225" y="1460202"/>
            <a:ext cx="7764462" cy="4572000"/>
          </a:xfrm>
        </p:spPr>
        <p:txBody>
          <a:bodyPr/>
          <a:lstStyle/>
          <a:p>
            <a:pPr eaLnBrk="1" hangingPunct="1">
              <a:defRPr/>
            </a:pPr>
            <a:r>
              <a:rPr lang="es-ES" altLang="en-US" sz="2400" dirty="0" smtClean="0"/>
              <a:t>Otros sustantivos provienen de verbos; son la </a:t>
            </a:r>
            <a:r>
              <a:rPr lang="es-ES" altLang="en-US" sz="2400" dirty="0" smtClean="0">
                <a:solidFill>
                  <a:srgbClr val="FF0000"/>
                </a:solidFill>
              </a:rPr>
              <a:t>forma </a:t>
            </a:r>
            <a:r>
              <a:rPr lang="es-ES" altLang="en-US" sz="2400" dirty="0" smtClean="0">
                <a:solidFill>
                  <a:srgbClr val="FF0000"/>
                </a:solidFill>
              </a:rPr>
              <a:t>nominalizada </a:t>
            </a:r>
            <a:r>
              <a:rPr lang="es-ES" altLang="en-US" sz="2400" dirty="0" smtClean="0"/>
              <a:t>del </a:t>
            </a:r>
            <a:r>
              <a:rPr lang="es-ES" altLang="en-US" sz="2400" dirty="0" smtClean="0"/>
              <a:t>verbo de donde provienen:</a:t>
            </a:r>
          </a:p>
          <a:p>
            <a:pPr marL="0" indent="0" eaLnBrk="1" hangingPunct="1">
              <a:buNone/>
              <a:defRPr/>
            </a:pPr>
            <a:r>
              <a:rPr lang="es-ES" altLang="en-US" sz="2400" dirty="0" smtClean="0"/>
              <a:t/>
            </a:r>
            <a:br>
              <a:rPr lang="es-ES" altLang="en-US" sz="2400" dirty="0" smtClean="0"/>
            </a:br>
            <a:r>
              <a:rPr lang="es-ES" altLang="en-US" sz="2400" u="sng" dirty="0" smtClean="0"/>
              <a:t>VERBO</a:t>
            </a:r>
            <a:r>
              <a:rPr lang="es-ES" altLang="en-US" sz="2400" dirty="0" smtClean="0"/>
              <a:t>			</a:t>
            </a:r>
            <a:r>
              <a:rPr lang="es-ES" altLang="en-US" sz="2400" u="sng" dirty="0"/>
              <a:t> </a:t>
            </a:r>
            <a:r>
              <a:rPr lang="es-ES" altLang="en-US" sz="2400" u="sng" dirty="0" smtClean="0"/>
              <a:t>NOMINALIZACIONES </a:t>
            </a:r>
            <a:endParaRPr lang="es-ES" altLang="en-US" sz="2400" u="sng" dirty="0" smtClean="0"/>
          </a:p>
          <a:p>
            <a:pPr eaLnBrk="1" hangingPunct="1">
              <a:defRPr/>
            </a:pPr>
            <a:r>
              <a:rPr lang="es-ES" altLang="en-US" sz="2400" dirty="0" smtClean="0">
                <a:solidFill>
                  <a:schemeClr val="tx1"/>
                </a:solidFill>
              </a:rPr>
              <a:t>Adoptar 	→	Adopción</a:t>
            </a:r>
            <a:br>
              <a:rPr lang="es-ES" altLang="en-US" sz="2400" dirty="0" smtClean="0">
                <a:solidFill>
                  <a:schemeClr val="tx1"/>
                </a:solidFill>
              </a:rPr>
            </a:br>
            <a:r>
              <a:rPr lang="es-ES" altLang="en-US" sz="2400" dirty="0" smtClean="0">
                <a:solidFill>
                  <a:schemeClr val="tx1"/>
                </a:solidFill>
              </a:rPr>
              <a:t>	</a:t>
            </a:r>
            <a:r>
              <a:rPr lang="es-ES" altLang="en-US" sz="2400" dirty="0" smtClean="0">
                <a:solidFill>
                  <a:srgbClr val="FF0000"/>
                </a:solidFill>
              </a:rPr>
              <a:t>Adopción </a:t>
            </a:r>
            <a:r>
              <a:rPr lang="es-ES" altLang="en-US" sz="2400" dirty="0" smtClean="0">
                <a:solidFill>
                  <a:schemeClr val="tx1"/>
                </a:solidFill>
              </a:rPr>
              <a:t>es la forma </a:t>
            </a:r>
            <a:r>
              <a:rPr lang="es-ES" altLang="en-US" sz="2400" dirty="0" smtClean="0">
                <a:solidFill>
                  <a:schemeClr val="tx1"/>
                </a:solidFill>
              </a:rPr>
              <a:t>nominalizada de </a:t>
            </a:r>
            <a:r>
              <a:rPr lang="es-ES" altLang="en-US" sz="2400" dirty="0" smtClean="0">
                <a:solidFill>
                  <a:schemeClr val="tx1"/>
                </a:solidFill>
              </a:rPr>
              <a:t>adoptar </a:t>
            </a:r>
          </a:p>
          <a:p>
            <a:pPr eaLnBrk="1" hangingPunct="1">
              <a:defRPr/>
            </a:pPr>
            <a:endParaRPr lang="es-ES" altLang="en-US" sz="2400" dirty="0" smtClean="0">
              <a:solidFill>
                <a:schemeClr val="tx1"/>
              </a:solidFill>
            </a:endParaRPr>
          </a:p>
          <a:p>
            <a:pPr eaLnBrk="1" hangingPunct="1">
              <a:defRPr/>
            </a:pPr>
            <a:r>
              <a:rPr lang="es-ES" altLang="en-US" sz="2400" dirty="0" smtClean="0">
                <a:solidFill>
                  <a:schemeClr val="tx1"/>
                </a:solidFill>
              </a:rPr>
              <a:t>Mejorar		→	Mejoramiento</a:t>
            </a:r>
          </a:p>
          <a:p>
            <a:pPr eaLnBrk="1" hangingPunct="1">
              <a:defRPr/>
            </a:pPr>
            <a:r>
              <a:rPr lang="es-ES" altLang="en-US" sz="2400" dirty="0" smtClean="0">
                <a:solidFill>
                  <a:schemeClr val="tx1"/>
                </a:solidFill>
              </a:rPr>
              <a:t>Retener		→	Retención</a:t>
            </a:r>
          </a:p>
          <a:p>
            <a:pPr eaLnBrk="1" hangingPunct="1">
              <a:defRPr/>
            </a:pPr>
            <a:r>
              <a:rPr lang="es-ES" altLang="en-US" sz="2400" dirty="0" smtClean="0">
                <a:solidFill>
                  <a:schemeClr val="tx1"/>
                </a:solidFill>
              </a:rPr>
              <a:t>Dotar		→	Dotación</a:t>
            </a:r>
          </a:p>
          <a:p>
            <a:pPr eaLnBrk="1" hangingPunct="1">
              <a:defRPr/>
            </a:pPr>
            <a:r>
              <a:rPr lang="es-ES" altLang="en-US" sz="2400" dirty="0" smtClean="0">
                <a:solidFill>
                  <a:schemeClr val="tx1"/>
                </a:solidFill>
              </a:rPr>
              <a:t>Desempeñar	→	Desempeño</a:t>
            </a:r>
          </a:p>
          <a:p>
            <a:pPr marL="57150" indent="0" eaLnBrk="1" hangingPunct="1">
              <a:buFont typeface="Wingdings" panose="05000000000000000000" pitchFamily="2" charset="2"/>
              <a:buNone/>
              <a:defRPr/>
            </a:pPr>
            <a:r>
              <a:rPr lang="en-US" altLang="en-US" dirty="0"/>
              <a:t> </a:t>
            </a:r>
            <a:endParaRPr lang="en-US" dirty="0"/>
          </a:p>
        </p:txBody>
      </p:sp>
      <p:sp>
        <p:nvSpPr>
          <p:cNvPr id="4" name="Oval 3"/>
          <p:cNvSpPr>
            <a:spLocks noChangeArrowheads="1"/>
          </p:cNvSpPr>
          <p:nvPr/>
        </p:nvSpPr>
        <p:spPr bwMode="auto">
          <a:xfrm>
            <a:off x="4355976" y="5120198"/>
            <a:ext cx="2088000" cy="414000"/>
          </a:xfrm>
          <a:prstGeom prst="ellipse">
            <a:avLst/>
          </a:prstGeom>
          <a:solidFill>
            <a:schemeClr val="accent1">
              <a:alpha val="0"/>
            </a:schemeClr>
          </a:solidFill>
          <a:ln w="34925" algn="ctr">
            <a:solidFill>
              <a:srgbClr val="FF0000"/>
            </a:solidFill>
            <a:round/>
            <a:headEnd/>
            <a:tailEnd/>
          </a:ln>
        </p:spPr>
        <p:txBody>
          <a:bodyPr/>
          <a:lstStyle>
            <a:lvl1pPr>
              <a:spcBef>
                <a:spcPct val="20000"/>
              </a:spcBef>
              <a:buClr>
                <a:srgbClr val="265E9E"/>
              </a:buClr>
              <a:buSzPct val="75000"/>
              <a:buFont typeface="Wingdings" panose="05000000000000000000" pitchFamily="2" charset="2"/>
              <a:buChar char="n"/>
              <a:defRPr sz="2800">
                <a:solidFill>
                  <a:srgbClr val="717073"/>
                </a:solidFill>
                <a:latin typeface="Arial" panose="020B0604020202020204" pitchFamily="34" charset="0"/>
                <a:ea typeface="MS PGothic" panose="020B0600070205080204" pitchFamily="34" charset="-128"/>
              </a:defRPr>
            </a:lvl1pPr>
            <a:lvl2pPr marL="742950" indent="-285750">
              <a:spcBef>
                <a:spcPct val="20000"/>
              </a:spcBef>
              <a:buClr>
                <a:srgbClr val="265E9E"/>
              </a:buClr>
              <a:buSzPct val="70000"/>
              <a:buFont typeface="Wingdings" panose="05000000000000000000" pitchFamily="2" charset="2"/>
              <a:buChar char="n"/>
              <a:defRPr sz="2400">
                <a:solidFill>
                  <a:srgbClr val="717073"/>
                </a:solidFill>
                <a:latin typeface="Arial" panose="020B0604020202020204" pitchFamily="34" charset="0"/>
                <a:ea typeface="MS PGothic" panose="020B0600070205080204" pitchFamily="34" charset="-128"/>
              </a:defRPr>
            </a:lvl2pPr>
            <a:lvl3pPr marL="1143000" indent="-228600">
              <a:spcBef>
                <a:spcPct val="20000"/>
              </a:spcBef>
              <a:buClr>
                <a:srgbClr val="265E9E"/>
              </a:buClr>
              <a:buFont typeface="Wingdings" panose="05000000000000000000" pitchFamily="2" charset="2"/>
              <a:buChar char="§"/>
              <a:defRPr>
                <a:solidFill>
                  <a:srgbClr val="717073"/>
                </a:solidFill>
                <a:latin typeface="Arial" panose="020B0604020202020204" pitchFamily="34" charset="0"/>
                <a:ea typeface="MS PGothic" panose="020B0600070205080204" pitchFamily="34" charset="-128"/>
              </a:defRPr>
            </a:lvl3pPr>
            <a:lvl4pPr marL="1600200" indent="-228600">
              <a:spcBef>
                <a:spcPct val="20000"/>
              </a:spcBef>
              <a:buClr>
                <a:srgbClr val="265E9E"/>
              </a:buClr>
              <a:buChar char="•"/>
              <a:defRPr sz="1200">
                <a:solidFill>
                  <a:srgbClr val="717073"/>
                </a:solidFill>
                <a:latin typeface="Arial" panose="020B0604020202020204" pitchFamily="34" charset="0"/>
                <a:ea typeface="MS PGothic" panose="020B0600070205080204" pitchFamily="34" charset="-128"/>
              </a:defRPr>
            </a:lvl4pPr>
            <a:lvl5pPr marL="2057400" indent="-228600">
              <a:spcBef>
                <a:spcPct val="20000"/>
              </a:spcBef>
              <a:buClr>
                <a:srgbClr val="265E9E"/>
              </a:buClr>
              <a:buSzPct val="85000"/>
              <a:buChar char="•"/>
              <a:defRPr sz="2000">
                <a:solidFill>
                  <a:srgbClr val="717073"/>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9pPr>
          </a:lstStyle>
          <a:p>
            <a:pPr>
              <a:spcBef>
                <a:spcPct val="0"/>
              </a:spcBef>
              <a:buClrTx/>
              <a:buSzTx/>
              <a:buFontTx/>
              <a:buNone/>
            </a:pPr>
            <a:endParaRPr lang="en-US" altLang="en-US" sz="2400">
              <a:solidFill>
                <a:srgbClr val="000000"/>
              </a:solidFill>
            </a:endParaRPr>
          </a:p>
        </p:txBody>
      </p:sp>
      <p:sp>
        <p:nvSpPr>
          <p:cNvPr id="5" name="Oval 4"/>
          <p:cNvSpPr>
            <a:spLocks noChangeArrowheads="1"/>
          </p:cNvSpPr>
          <p:nvPr/>
        </p:nvSpPr>
        <p:spPr bwMode="auto">
          <a:xfrm>
            <a:off x="4355976" y="4290898"/>
            <a:ext cx="2087563" cy="414337"/>
          </a:xfrm>
          <a:prstGeom prst="ellipse">
            <a:avLst/>
          </a:prstGeom>
          <a:solidFill>
            <a:schemeClr val="accent1">
              <a:alpha val="0"/>
            </a:schemeClr>
          </a:solidFill>
          <a:ln w="34925" algn="ctr">
            <a:solidFill>
              <a:srgbClr val="FF0000"/>
            </a:solidFill>
            <a:round/>
            <a:headEnd/>
            <a:tailEnd/>
          </a:ln>
        </p:spPr>
        <p:txBody>
          <a:bodyPr/>
          <a:lstStyle>
            <a:lvl1pPr>
              <a:spcBef>
                <a:spcPct val="20000"/>
              </a:spcBef>
              <a:buClr>
                <a:srgbClr val="265E9E"/>
              </a:buClr>
              <a:buSzPct val="75000"/>
              <a:buFont typeface="Wingdings" panose="05000000000000000000" pitchFamily="2" charset="2"/>
              <a:buChar char="n"/>
              <a:defRPr sz="2800">
                <a:solidFill>
                  <a:srgbClr val="717073"/>
                </a:solidFill>
                <a:latin typeface="Arial" panose="020B0604020202020204" pitchFamily="34" charset="0"/>
                <a:ea typeface="MS PGothic" panose="020B0600070205080204" pitchFamily="34" charset="-128"/>
              </a:defRPr>
            </a:lvl1pPr>
            <a:lvl2pPr marL="742950" indent="-285750">
              <a:spcBef>
                <a:spcPct val="20000"/>
              </a:spcBef>
              <a:buClr>
                <a:srgbClr val="265E9E"/>
              </a:buClr>
              <a:buSzPct val="70000"/>
              <a:buFont typeface="Wingdings" panose="05000000000000000000" pitchFamily="2" charset="2"/>
              <a:buChar char="n"/>
              <a:defRPr sz="2400">
                <a:solidFill>
                  <a:srgbClr val="717073"/>
                </a:solidFill>
                <a:latin typeface="Arial" panose="020B0604020202020204" pitchFamily="34" charset="0"/>
                <a:ea typeface="MS PGothic" panose="020B0600070205080204" pitchFamily="34" charset="-128"/>
              </a:defRPr>
            </a:lvl2pPr>
            <a:lvl3pPr marL="1143000" indent="-228600">
              <a:spcBef>
                <a:spcPct val="20000"/>
              </a:spcBef>
              <a:buClr>
                <a:srgbClr val="265E9E"/>
              </a:buClr>
              <a:buFont typeface="Wingdings" panose="05000000000000000000" pitchFamily="2" charset="2"/>
              <a:buChar char="§"/>
              <a:defRPr>
                <a:solidFill>
                  <a:srgbClr val="717073"/>
                </a:solidFill>
                <a:latin typeface="Arial" panose="020B0604020202020204" pitchFamily="34" charset="0"/>
                <a:ea typeface="MS PGothic" panose="020B0600070205080204" pitchFamily="34" charset="-128"/>
              </a:defRPr>
            </a:lvl3pPr>
            <a:lvl4pPr marL="1600200" indent="-228600">
              <a:spcBef>
                <a:spcPct val="20000"/>
              </a:spcBef>
              <a:buClr>
                <a:srgbClr val="265E9E"/>
              </a:buClr>
              <a:buChar char="•"/>
              <a:defRPr sz="1200">
                <a:solidFill>
                  <a:srgbClr val="717073"/>
                </a:solidFill>
                <a:latin typeface="Arial" panose="020B0604020202020204" pitchFamily="34" charset="0"/>
                <a:ea typeface="MS PGothic" panose="020B0600070205080204" pitchFamily="34" charset="-128"/>
              </a:defRPr>
            </a:lvl4pPr>
            <a:lvl5pPr marL="2057400" indent="-228600">
              <a:spcBef>
                <a:spcPct val="20000"/>
              </a:spcBef>
              <a:buClr>
                <a:srgbClr val="265E9E"/>
              </a:buClr>
              <a:buSzPct val="85000"/>
              <a:buChar char="•"/>
              <a:defRPr sz="2000">
                <a:solidFill>
                  <a:srgbClr val="717073"/>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9pPr>
          </a:lstStyle>
          <a:p>
            <a:pPr>
              <a:spcBef>
                <a:spcPct val="0"/>
              </a:spcBef>
              <a:buClrTx/>
              <a:buSzTx/>
              <a:buFontTx/>
              <a:buNone/>
            </a:pPr>
            <a:endParaRPr lang="en-US" altLang="en-US" sz="2400">
              <a:solidFill>
                <a:srgbClr val="000000"/>
              </a:solidFill>
            </a:endParaRPr>
          </a:p>
        </p:txBody>
      </p:sp>
      <p:sp>
        <p:nvSpPr>
          <p:cNvPr id="6" name="Oval 5"/>
          <p:cNvSpPr>
            <a:spLocks noChangeArrowheads="1"/>
          </p:cNvSpPr>
          <p:nvPr/>
        </p:nvSpPr>
        <p:spPr bwMode="auto">
          <a:xfrm>
            <a:off x="3724275" y="3054350"/>
            <a:ext cx="1439863" cy="457200"/>
          </a:xfrm>
          <a:prstGeom prst="ellipse">
            <a:avLst/>
          </a:prstGeom>
          <a:solidFill>
            <a:schemeClr val="accent1">
              <a:alpha val="0"/>
            </a:schemeClr>
          </a:solidFill>
          <a:ln w="34925" algn="ctr">
            <a:solidFill>
              <a:srgbClr val="FF0000"/>
            </a:solidFill>
            <a:round/>
            <a:headEnd/>
            <a:tailEnd/>
          </a:ln>
        </p:spPr>
        <p:txBody>
          <a:bodyPr/>
          <a:lstStyle>
            <a:lvl1pPr>
              <a:spcBef>
                <a:spcPct val="20000"/>
              </a:spcBef>
              <a:buClr>
                <a:srgbClr val="265E9E"/>
              </a:buClr>
              <a:buSzPct val="75000"/>
              <a:buFont typeface="Wingdings" panose="05000000000000000000" pitchFamily="2" charset="2"/>
              <a:buChar char="n"/>
              <a:defRPr sz="2800">
                <a:solidFill>
                  <a:srgbClr val="717073"/>
                </a:solidFill>
                <a:latin typeface="Arial" panose="020B0604020202020204" pitchFamily="34" charset="0"/>
                <a:ea typeface="MS PGothic" panose="020B0600070205080204" pitchFamily="34" charset="-128"/>
              </a:defRPr>
            </a:lvl1pPr>
            <a:lvl2pPr marL="742950" indent="-285750">
              <a:spcBef>
                <a:spcPct val="20000"/>
              </a:spcBef>
              <a:buClr>
                <a:srgbClr val="265E9E"/>
              </a:buClr>
              <a:buSzPct val="70000"/>
              <a:buFont typeface="Wingdings" panose="05000000000000000000" pitchFamily="2" charset="2"/>
              <a:buChar char="n"/>
              <a:defRPr sz="2400">
                <a:solidFill>
                  <a:srgbClr val="717073"/>
                </a:solidFill>
                <a:latin typeface="Arial" panose="020B0604020202020204" pitchFamily="34" charset="0"/>
                <a:ea typeface="MS PGothic" panose="020B0600070205080204" pitchFamily="34" charset="-128"/>
              </a:defRPr>
            </a:lvl2pPr>
            <a:lvl3pPr marL="1143000" indent="-228600">
              <a:spcBef>
                <a:spcPct val="20000"/>
              </a:spcBef>
              <a:buClr>
                <a:srgbClr val="265E9E"/>
              </a:buClr>
              <a:buFont typeface="Wingdings" panose="05000000000000000000" pitchFamily="2" charset="2"/>
              <a:buChar char="§"/>
              <a:defRPr>
                <a:solidFill>
                  <a:srgbClr val="717073"/>
                </a:solidFill>
                <a:latin typeface="Arial" panose="020B0604020202020204" pitchFamily="34" charset="0"/>
                <a:ea typeface="MS PGothic" panose="020B0600070205080204" pitchFamily="34" charset="-128"/>
              </a:defRPr>
            </a:lvl3pPr>
            <a:lvl4pPr marL="1600200" indent="-228600">
              <a:spcBef>
                <a:spcPct val="20000"/>
              </a:spcBef>
              <a:buClr>
                <a:srgbClr val="265E9E"/>
              </a:buClr>
              <a:buChar char="•"/>
              <a:defRPr sz="1200">
                <a:solidFill>
                  <a:srgbClr val="717073"/>
                </a:solidFill>
                <a:latin typeface="Arial" panose="020B0604020202020204" pitchFamily="34" charset="0"/>
                <a:ea typeface="MS PGothic" panose="020B0600070205080204" pitchFamily="34" charset="-128"/>
              </a:defRPr>
            </a:lvl4pPr>
            <a:lvl5pPr marL="2057400" indent="-228600">
              <a:spcBef>
                <a:spcPct val="20000"/>
              </a:spcBef>
              <a:buClr>
                <a:srgbClr val="265E9E"/>
              </a:buClr>
              <a:buSzPct val="85000"/>
              <a:buChar char="•"/>
              <a:defRPr sz="2000">
                <a:solidFill>
                  <a:srgbClr val="717073"/>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9pPr>
          </a:lstStyle>
          <a:p>
            <a:pPr>
              <a:spcBef>
                <a:spcPct val="0"/>
              </a:spcBef>
              <a:buClrTx/>
              <a:buSzTx/>
              <a:buFontTx/>
              <a:buNone/>
            </a:pPr>
            <a:endParaRPr lang="en-US" altLang="en-US" sz="2400">
              <a:solidFill>
                <a:srgbClr val="000000"/>
              </a:solidFill>
            </a:endParaRPr>
          </a:p>
        </p:txBody>
      </p:sp>
      <p:sp>
        <p:nvSpPr>
          <p:cNvPr id="7" name="Oval 6"/>
          <p:cNvSpPr>
            <a:spLocks noChangeArrowheads="1"/>
          </p:cNvSpPr>
          <p:nvPr/>
        </p:nvSpPr>
        <p:spPr bwMode="auto">
          <a:xfrm>
            <a:off x="4355976" y="4706198"/>
            <a:ext cx="2088000" cy="414000"/>
          </a:xfrm>
          <a:prstGeom prst="ellipse">
            <a:avLst/>
          </a:prstGeom>
          <a:solidFill>
            <a:schemeClr val="accent1">
              <a:alpha val="0"/>
            </a:schemeClr>
          </a:solidFill>
          <a:ln w="34925" algn="ctr">
            <a:solidFill>
              <a:srgbClr val="FF0000"/>
            </a:solidFill>
            <a:round/>
            <a:headEnd/>
            <a:tailEnd/>
          </a:ln>
        </p:spPr>
        <p:txBody>
          <a:bodyPr/>
          <a:lstStyle>
            <a:lvl1pPr>
              <a:spcBef>
                <a:spcPct val="20000"/>
              </a:spcBef>
              <a:buClr>
                <a:srgbClr val="265E9E"/>
              </a:buClr>
              <a:buSzPct val="75000"/>
              <a:buFont typeface="Wingdings" panose="05000000000000000000" pitchFamily="2" charset="2"/>
              <a:buChar char="n"/>
              <a:defRPr sz="2800">
                <a:solidFill>
                  <a:srgbClr val="717073"/>
                </a:solidFill>
                <a:latin typeface="Arial" panose="020B0604020202020204" pitchFamily="34" charset="0"/>
                <a:ea typeface="MS PGothic" panose="020B0600070205080204" pitchFamily="34" charset="-128"/>
              </a:defRPr>
            </a:lvl1pPr>
            <a:lvl2pPr marL="742950" indent="-285750">
              <a:spcBef>
                <a:spcPct val="20000"/>
              </a:spcBef>
              <a:buClr>
                <a:srgbClr val="265E9E"/>
              </a:buClr>
              <a:buSzPct val="70000"/>
              <a:buFont typeface="Wingdings" panose="05000000000000000000" pitchFamily="2" charset="2"/>
              <a:buChar char="n"/>
              <a:defRPr sz="2400">
                <a:solidFill>
                  <a:srgbClr val="717073"/>
                </a:solidFill>
                <a:latin typeface="Arial" panose="020B0604020202020204" pitchFamily="34" charset="0"/>
                <a:ea typeface="MS PGothic" panose="020B0600070205080204" pitchFamily="34" charset="-128"/>
              </a:defRPr>
            </a:lvl2pPr>
            <a:lvl3pPr marL="1143000" indent="-228600">
              <a:spcBef>
                <a:spcPct val="20000"/>
              </a:spcBef>
              <a:buClr>
                <a:srgbClr val="265E9E"/>
              </a:buClr>
              <a:buFont typeface="Wingdings" panose="05000000000000000000" pitchFamily="2" charset="2"/>
              <a:buChar char="§"/>
              <a:defRPr>
                <a:solidFill>
                  <a:srgbClr val="717073"/>
                </a:solidFill>
                <a:latin typeface="Arial" panose="020B0604020202020204" pitchFamily="34" charset="0"/>
                <a:ea typeface="MS PGothic" panose="020B0600070205080204" pitchFamily="34" charset="-128"/>
              </a:defRPr>
            </a:lvl3pPr>
            <a:lvl4pPr marL="1600200" indent="-228600">
              <a:spcBef>
                <a:spcPct val="20000"/>
              </a:spcBef>
              <a:buClr>
                <a:srgbClr val="265E9E"/>
              </a:buClr>
              <a:buChar char="•"/>
              <a:defRPr sz="1200">
                <a:solidFill>
                  <a:srgbClr val="717073"/>
                </a:solidFill>
                <a:latin typeface="Arial" panose="020B0604020202020204" pitchFamily="34" charset="0"/>
                <a:ea typeface="MS PGothic" panose="020B0600070205080204" pitchFamily="34" charset="-128"/>
              </a:defRPr>
            </a:lvl4pPr>
            <a:lvl5pPr marL="2057400" indent="-228600">
              <a:spcBef>
                <a:spcPct val="20000"/>
              </a:spcBef>
              <a:buClr>
                <a:srgbClr val="265E9E"/>
              </a:buClr>
              <a:buSzPct val="85000"/>
              <a:buChar char="•"/>
              <a:defRPr sz="2000">
                <a:solidFill>
                  <a:srgbClr val="717073"/>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9pPr>
          </a:lstStyle>
          <a:p>
            <a:pPr>
              <a:spcBef>
                <a:spcPct val="0"/>
              </a:spcBef>
              <a:buClrTx/>
              <a:buSzTx/>
              <a:buFontTx/>
              <a:buNone/>
            </a:pPr>
            <a:endParaRPr lang="en-US" altLang="en-US" sz="2400">
              <a:solidFill>
                <a:srgbClr val="000000"/>
              </a:solidFill>
            </a:endParaRPr>
          </a:p>
        </p:txBody>
      </p:sp>
      <p:sp>
        <p:nvSpPr>
          <p:cNvPr id="8" name="Oval 7"/>
          <p:cNvSpPr>
            <a:spLocks noChangeArrowheads="1"/>
          </p:cNvSpPr>
          <p:nvPr/>
        </p:nvSpPr>
        <p:spPr bwMode="auto">
          <a:xfrm>
            <a:off x="4355976" y="5536461"/>
            <a:ext cx="2109600" cy="473075"/>
          </a:xfrm>
          <a:prstGeom prst="ellipse">
            <a:avLst/>
          </a:prstGeom>
          <a:solidFill>
            <a:schemeClr val="accent1">
              <a:alpha val="0"/>
            </a:schemeClr>
          </a:solidFill>
          <a:ln w="34925" algn="ctr">
            <a:solidFill>
              <a:srgbClr val="FF0000"/>
            </a:solidFill>
            <a:round/>
            <a:headEnd/>
            <a:tailEnd/>
          </a:ln>
        </p:spPr>
        <p:txBody>
          <a:bodyPr/>
          <a:lstStyle>
            <a:lvl1pPr>
              <a:spcBef>
                <a:spcPct val="20000"/>
              </a:spcBef>
              <a:buClr>
                <a:srgbClr val="265E9E"/>
              </a:buClr>
              <a:buSzPct val="75000"/>
              <a:buFont typeface="Wingdings" panose="05000000000000000000" pitchFamily="2" charset="2"/>
              <a:buChar char="n"/>
              <a:defRPr sz="2800">
                <a:solidFill>
                  <a:srgbClr val="717073"/>
                </a:solidFill>
                <a:latin typeface="Arial" panose="020B0604020202020204" pitchFamily="34" charset="0"/>
                <a:ea typeface="MS PGothic" panose="020B0600070205080204" pitchFamily="34" charset="-128"/>
              </a:defRPr>
            </a:lvl1pPr>
            <a:lvl2pPr marL="742950" indent="-285750">
              <a:spcBef>
                <a:spcPct val="20000"/>
              </a:spcBef>
              <a:buClr>
                <a:srgbClr val="265E9E"/>
              </a:buClr>
              <a:buSzPct val="70000"/>
              <a:buFont typeface="Wingdings" panose="05000000000000000000" pitchFamily="2" charset="2"/>
              <a:buChar char="n"/>
              <a:defRPr sz="2400">
                <a:solidFill>
                  <a:srgbClr val="717073"/>
                </a:solidFill>
                <a:latin typeface="Arial" panose="020B0604020202020204" pitchFamily="34" charset="0"/>
                <a:ea typeface="MS PGothic" panose="020B0600070205080204" pitchFamily="34" charset="-128"/>
              </a:defRPr>
            </a:lvl2pPr>
            <a:lvl3pPr marL="1143000" indent="-228600">
              <a:spcBef>
                <a:spcPct val="20000"/>
              </a:spcBef>
              <a:buClr>
                <a:srgbClr val="265E9E"/>
              </a:buClr>
              <a:buFont typeface="Wingdings" panose="05000000000000000000" pitchFamily="2" charset="2"/>
              <a:buChar char="§"/>
              <a:defRPr>
                <a:solidFill>
                  <a:srgbClr val="717073"/>
                </a:solidFill>
                <a:latin typeface="Arial" panose="020B0604020202020204" pitchFamily="34" charset="0"/>
                <a:ea typeface="MS PGothic" panose="020B0600070205080204" pitchFamily="34" charset="-128"/>
              </a:defRPr>
            </a:lvl3pPr>
            <a:lvl4pPr marL="1600200" indent="-228600">
              <a:spcBef>
                <a:spcPct val="20000"/>
              </a:spcBef>
              <a:buClr>
                <a:srgbClr val="265E9E"/>
              </a:buClr>
              <a:buChar char="•"/>
              <a:defRPr sz="1200">
                <a:solidFill>
                  <a:srgbClr val="717073"/>
                </a:solidFill>
                <a:latin typeface="Arial" panose="020B0604020202020204" pitchFamily="34" charset="0"/>
                <a:ea typeface="MS PGothic" panose="020B0600070205080204" pitchFamily="34" charset="-128"/>
              </a:defRPr>
            </a:lvl4pPr>
            <a:lvl5pPr marL="2057400" indent="-228600">
              <a:spcBef>
                <a:spcPct val="20000"/>
              </a:spcBef>
              <a:buClr>
                <a:srgbClr val="265E9E"/>
              </a:buClr>
              <a:buSzPct val="85000"/>
              <a:buChar char="•"/>
              <a:defRPr sz="2000">
                <a:solidFill>
                  <a:srgbClr val="717073"/>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9pPr>
          </a:lstStyle>
          <a:p>
            <a:pPr>
              <a:spcBef>
                <a:spcPct val="0"/>
              </a:spcBef>
              <a:buClrTx/>
              <a:buSzTx/>
              <a:buFontTx/>
              <a:buNone/>
            </a:pPr>
            <a:endParaRPr lang="en-US" altLang="en-US" sz="240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animBg="1"/>
      <p:bldP spid="5" grpId="0" animBg="1"/>
      <p:bldP spid="6" grpId="0" animBg="1"/>
      <p:bldP spid="7" grpId="0" animBg="1"/>
      <p:bldP spid="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Text Placeholder 2">
            <a:extLst>
              <a:ext uri="{FF2B5EF4-FFF2-40B4-BE49-F238E27FC236}">
                <a16:creationId xmlns:a16="http://schemas.microsoft.com/office/drawing/2014/main" xmlns="" id="{940FA50E-ABFB-4FCE-8B3F-0C3BE884DA1C}"/>
              </a:ext>
            </a:extLst>
          </p:cNvPr>
          <p:cNvSpPr>
            <a:spLocks noGrp="1"/>
          </p:cNvSpPr>
          <p:nvPr>
            <p:ph type="body" sz="quarter" idx="10"/>
          </p:nvPr>
        </p:nvSpPr>
        <p:spPr>
          <a:xfrm>
            <a:off x="911225" y="1600200"/>
            <a:ext cx="7764463" cy="4572000"/>
          </a:xfrm>
        </p:spPr>
        <p:txBody>
          <a:bodyPr/>
          <a:lstStyle/>
          <a:p>
            <a:pPr>
              <a:defRPr/>
            </a:pPr>
            <a:endParaRPr lang="en-US" altLang="en-US" sz="3200" b="1" dirty="0"/>
          </a:p>
          <a:p>
            <a:pPr>
              <a:defRPr/>
            </a:pPr>
            <a:endParaRPr lang="en-US" altLang="en-US" sz="3200" b="1" dirty="0"/>
          </a:p>
          <a:p>
            <a:pPr marL="0" indent="0">
              <a:buFont typeface="Wingdings" panose="05000000000000000000" pitchFamily="2" charset="2"/>
              <a:buNone/>
              <a:defRPr/>
            </a:pPr>
            <a:r>
              <a:rPr lang="es-ES" altLang="en-US" sz="3200" b="1" dirty="0" smtClean="0"/>
              <a:t>Una </a:t>
            </a:r>
            <a:r>
              <a:rPr lang="es-ES" altLang="en-US" sz="3200" b="1" dirty="0" smtClean="0"/>
              <a:t>nominalización es </a:t>
            </a:r>
            <a:r>
              <a:rPr lang="es-ES" altLang="en-US" sz="3200" b="1" dirty="0" smtClean="0"/>
              <a:t>lo que ocurre cuando conviertes la forma verbal de una palabra en su forma </a:t>
            </a:r>
            <a:r>
              <a:rPr lang="es-ES" altLang="en-US" sz="3200" b="1" dirty="0" smtClean="0"/>
              <a:t>nominalizada</a:t>
            </a:r>
            <a:endParaRPr lang="es-ES" altLang="en-US" sz="3200" b="1" dirty="0" smtClean="0"/>
          </a:p>
          <a:p>
            <a:pPr>
              <a:defRPr/>
            </a:pPr>
            <a:endParaRPr lang="es-ES" altLang="en-US" sz="3200" b="1"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itle 1"/>
          <p:cNvSpPr>
            <a:spLocks noGrp="1" noChangeArrowheads="1"/>
          </p:cNvSpPr>
          <p:nvPr>
            <p:ph type="title"/>
          </p:nvPr>
        </p:nvSpPr>
        <p:spPr>
          <a:xfrm>
            <a:off x="911225" y="533400"/>
            <a:ext cx="7764463" cy="685800"/>
          </a:xfrm>
        </p:spPr>
        <p:txBody>
          <a:bodyPr/>
          <a:lstStyle/>
          <a:p>
            <a:pPr eaLnBrk="1" hangingPunct="1"/>
            <a:r>
              <a:rPr lang="es-ES" altLang="en-US" dirty="0" smtClean="0"/>
              <a:t>Algunos </a:t>
            </a:r>
            <a:r>
              <a:rPr lang="es-ES" altLang="en-US" dirty="0" smtClean="0"/>
              <a:t>ejemplos</a:t>
            </a:r>
            <a:endParaRPr lang="es-ES" altLang="en-US" dirty="0" smtClean="0"/>
          </a:p>
        </p:txBody>
      </p:sp>
      <p:sp>
        <p:nvSpPr>
          <p:cNvPr id="97283" name="Content Placeholder 2">
            <a:extLst>
              <a:ext uri="{FF2B5EF4-FFF2-40B4-BE49-F238E27FC236}">
                <a16:creationId xmlns:a16="http://schemas.microsoft.com/office/drawing/2014/main" xmlns="" id="{D8BA749F-480B-4A81-8F9E-E34FB9CD998D}"/>
              </a:ext>
            </a:extLst>
          </p:cNvPr>
          <p:cNvSpPr>
            <a:spLocks noGrp="1" noChangeArrowheads="1"/>
          </p:cNvSpPr>
          <p:nvPr>
            <p:ph type="body" sz="quarter" idx="10"/>
          </p:nvPr>
        </p:nvSpPr>
        <p:spPr>
          <a:xfrm>
            <a:off x="911225" y="1600200"/>
            <a:ext cx="7764463" cy="4572000"/>
          </a:xfrm>
        </p:spPr>
        <p:txBody>
          <a:bodyPr/>
          <a:lstStyle/>
          <a:p>
            <a:pPr marL="0" indent="0" eaLnBrk="1" hangingPunct="1">
              <a:spcAft>
                <a:spcPts val="1200"/>
              </a:spcAft>
              <a:buFont typeface="Wingdings" panose="05000000000000000000" pitchFamily="2" charset="2"/>
              <a:buNone/>
              <a:defRPr/>
            </a:pPr>
            <a:endParaRPr lang="en-US" altLang="en-US" sz="2100" dirty="0"/>
          </a:p>
          <a:p>
            <a:pPr eaLnBrk="1" hangingPunct="1">
              <a:spcAft>
                <a:spcPts val="1200"/>
              </a:spcAft>
              <a:defRPr/>
            </a:pPr>
            <a:r>
              <a:rPr lang="es-ES" altLang="en-US" dirty="0" smtClean="0"/>
              <a:t>Nominalizado: </a:t>
            </a:r>
            <a:r>
              <a:rPr lang="es-ES" altLang="en-US" dirty="0" smtClean="0"/>
              <a:t>La </a:t>
            </a:r>
            <a:r>
              <a:rPr lang="es-ES" altLang="en-US" dirty="0" smtClean="0">
                <a:solidFill>
                  <a:srgbClr val="FF0000"/>
                </a:solidFill>
              </a:rPr>
              <a:t>implementación </a:t>
            </a:r>
            <a:r>
              <a:rPr lang="es-ES" altLang="en-US" dirty="0" smtClean="0"/>
              <a:t>del plan no fue exitosa.</a:t>
            </a:r>
          </a:p>
          <a:p>
            <a:pPr eaLnBrk="1" hangingPunct="1">
              <a:spcAft>
                <a:spcPts val="1200"/>
              </a:spcAft>
              <a:defRPr/>
            </a:pPr>
            <a:r>
              <a:rPr lang="es-ES" altLang="en-US" dirty="0" smtClean="0"/>
              <a:t>Verbo: El plan no se implementó con éxito</a:t>
            </a:r>
          </a:p>
          <a:p>
            <a:pPr eaLnBrk="1" hangingPunct="1">
              <a:spcAft>
                <a:spcPts val="1200"/>
              </a:spcAft>
              <a:buFont typeface="Arial" panose="020B0604020202020204" pitchFamily="34" charset="0"/>
              <a:buNone/>
              <a:defRPr/>
            </a:pPr>
            <a:endParaRPr lang="en-US" altLang="en-US" sz="21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97283">
                                            <p:txEl>
                                              <p:pRg st="1" end="1"/>
                                            </p:txEl>
                                          </p:spTgt>
                                        </p:tgtEl>
                                        <p:attrNameLst>
                                          <p:attrName>style.visibility</p:attrName>
                                        </p:attrNameLst>
                                      </p:cBhvr>
                                      <p:to>
                                        <p:strVal val="visible"/>
                                      </p:to>
                                    </p:set>
                                    <p:animEffect transition="in" filter="fade">
                                      <p:cBhvr>
                                        <p:cTn id="7" dur="1000"/>
                                        <p:tgtEl>
                                          <p:spTgt spid="97283">
                                            <p:txEl>
                                              <p:pRg st="1" end="1"/>
                                            </p:txEl>
                                          </p:spTgt>
                                        </p:tgtEl>
                                      </p:cBhvr>
                                    </p:animEffect>
                                    <p:anim calcmode="lin" valueType="num">
                                      <p:cBhvr>
                                        <p:cTn id="8" dur="1000" fill="hold"/>
                                        <p:tgtEl>
                                          <p:spTgt spid="9728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9728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97283">
                                            <p:txEl>
                                              <p:pRg st="2" end="2"/>
                                            </p:txEl>
                                          </p:spTgt>
                                        </p:tgtEl>
                                        <p:attrNameLst>
                                          <p:attrName>style.visibility</p:attrName>
                                        </p:attrNameLst>
                                      </p:cBhvr>
                                      <p:to>
                                        <p:strVal val="visible"/>
                                      </p:to>
                                    </p:set>
                                    <p:animEffect transition="in" filter="fade">
                                      <p:cBhvr>
                                        <p:cTn id="14" dur="1000"/>
                                        <p:tgtEl>
                                          <p:spTgt spid="97283">
                                            <p:txEl>
                                              <p:pRg st="2" end="2"/>
                                            </p:txEl>
                                          </p:spTgt>
                                        </p:tgtEl>
                                      </p:cBhvr>
                                    </p:animEffect>
                                    <p:anim calcmode="lin" valueType="num">
                                      <p:cBhvr>
                                        <p:cTn id="15" dur="1000" fill="hold"/>
                                        <p:tgtEl>
                                          <p:spTgt spid="9728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9728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itle 1"/>
          <p:cNvSpPr>
            <a:spLocks noGrp="1" noChangeArrowheads="1"/>
          </p:cNvSpPr>
          <p:nvPr>
            <p:ph type="title"/>
          </p:nvPr>
        </p:nvSpPr>
        <p:spPr>
          <a:xfrm>
            <a:off x="911225" y="533400"/>
            <a:ext cx="7764463" cy="685800"/>
          </a:xfrm>
        </p:spPr>
        <p:txBody>
          <a:bodyPr/>
          <a:lstStyle/>
          <a:p>
            <a:r>
              <a:rPr lang="es-ES" altLang="en-US" dirty="0"/>
              <a:t>Algunos </a:t>
            </a:r>
            <a:r>
              <a:rPr lang="es-ES" altLang="en-US" dirty="0" smtClean="0"/>
              <a:t>ejemplos</a:t>
            </a:r>
            <a:endParaRPr lang="es-ES" altLang="en-US" dirty="0" smtClean="0"/>
          </a:p>
        </p:txBody>
      </p:sp>
      <p:sp>
        <p:nvSpPr>
          <p:cNvPr id="3" name="Text Placeholder 2">
            <a:extLst>
              <a:ext uri="{FF2B5EF4-FFF2-40B4-BE49-F238E27FC236}">
                <a16:creationId xmlns:a16="http://schemas.microsoft.com/office/drawing/2014/main" xmlns="" id="{61807BBD-7D55-4E1B-B2EE-579CCC2076AD}"/>
              </a:ext>
            </a:extLst>
          </p:cNvPr>
          <p:cNvSpPr>
            <a:spLocks noGrp="1" noChangeArrowheads="1"/>
          </p:cNvSpPr>
          <p:nvPr>
            <p:ph type="body" sz="quarter" idx="10"/>
          </p:nvPr>
        </p:nvSpPr>
        <p:spPr>
          <a:xfrm>
            <a:off x="911225" y="1600200"/>
            <a:ext cx="7764463" cy="4572000"/>
          </a:xfrm>
        </p:spPr>
        <p:txBody>
          <a:bodyPr/>
          <a:lstStyle/>
          <a:p>
            <a:pPr marL="0" indent="0" eaLnBrk="1" hangingPunct="1">
              <a:spcAft>
                <a:spcPts val="1200"/>
              </a:spcAft>
              <a:buFont typeface="Wingdings" panose="05000000000000000000" pitchFamily="2" charset="2"/>
              <a:buNone/>
              <a:defRPr/>
            </a:pPr>
            <a:endParaRPr lang="en-US" altLang="en-US" dirty="0"/>
          </a:p>
          <a:p>
            <a:pPr eaLnBrk="1" hangingPunct="1">
              <a:spcAft>
                <a:spcPts val="1200"/>
              </a:spcAft>
              <a:defRPr/>
            </a:pPr>
            <a:r>
              <a:rPr lang="es-ES" altLang="en-US" dirty="0" smtClean="0"/>
              <a:t>Nominalizado: </a:t>
            </a:r>
            <a:r>
              <a:rPr lang="es-ES" altLang="en-US" dirty="0" smtClean="0"/>
              <a:t>Desde la </a:t>
            </a:r>
            <a:r>
              <a:rPr lang="es-ES" altLang="en-US" dirty="0" smtClean="0">
                <a:solidFill>
                  <a:srgbClr val="FF0000"/>
                </a:solidFill>
              </a:rPr>
              <a:t>reorganización </a:t>
            </a:r>
            <a:r>
              <a:rPr lang="es-ES" altLang="en-US" dirty="0" smtClean="0"/>
              <a:t>de MFA a inicios del 2013…</a:t>
            </a:r>
          </a:p>
          <a:p>
            <a:pPr eaLnBrk="1" hangingPunct="1">
              <a:spcAft>
                <a:spcPts val="1200"/>
              </a:spcAft>
              <a:defRPr/>
            </a:pPr>
            <a:r>
              <a:rPr lang="es-ES" altLang="en-US" dirty="0" smtClean="0"/>
              <a:t>Verbo: Desde que se </a:t>
            </a:r>
            <a:r>
              <a:rPr lang="es-ES" altLang="en-US" u="sng" dirty="0" smtClean="0"/>
              <a:t>reorganizó</a:t>
            </a:r>
            <a:r>
              <a:rPr lang="es-ES" altLang="en-US" dirty="0" smtClean="0"/>
              <a:t> MFA a inicios del 2013…</a:t>
            </a:r>
          </a:p>
          <a:p>
            <a:pPr>
              <a:spcAft>
                <a:spcPts val="1200"/>
              </a:spcAft>
              <a:defRPr/>
            </a:pPr>
            <a:endParaRPr lang="en-US" alt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Title 1"/>
          <p:cNvSpPr>
            <a:spLocks noGrp="1" noChangeArrowheads="1"/>
          </p:cNvSpPr>
          <p:nvPr>
            <p:ph type="title"/>
          </p:nvPr>
        </p:nvSpPr>
        <p:spPr>
          <a:xfrm>
            <a:off x="911225" y="533400"/>
            <a:ext cx="7764463" cy="685800"/>
          </a:xfrm>
        </p:spPr>
        <p:txBody>
          <a:bodyPr/>
          <a:lstStyle/>
          <a:p>
            <a:r>
              <a:rPr lang="es-ES" altLang="en-US" dirty="0" smtClean="0"/>
              <a:t>Algunos </a:t>
            </a:r>
            <a:r>
              <a:rPr lang="es-ES" altLang="en-US" dirty="0" smtClean="0"/>
              <a:t>ejemplos</a:t>
            </a:r>
            <a:endParaRPr lang="es-ES" altLang="en-US" dirty="0" smtClean="0"/>
          </a:p>
        </p:txBody>
      </p:sp>
      <p:sp>
        <p:nvSpPr>
          <p:cNvPr id="3" name="Text Placeholder 2"/>
          <p:cNvSpPr>
            <a:spLocks noGrp="1" noChangeArrowheads="1"/>
          </p:cNvSpPr>
          <p:nvPr>
            <p:ph type="body" sz="quarter" idx="10"/>
          </p:nvPr>
        </p:nvSpPr>
        <p:spPr>
          <a:xfrm>
            <a:off x="911225" y="1600200"/>
            <a:ext cx="7764463" cy="4572000"/>
          </a:xfrm>
        </p:spPr>
        <p:txBody>
          <a:bodyPr/>
          <a:lstStyle/>
          <a:p>
            <a:pPr eaLnBrk="1" hangingPunct="1">
              <a:spcAft>
                <a:spcPts val="1200"/>
              </a:spcAft>
            </a:pPr>
            <a:endParaRPr lang="es-ES" altLang="en-US" dirty="0" smtClean="0"/>
          </a:p>
          <a:p>
            <a:pPr eaLnBrk="1" hangingPunct="1">
              <a:spcAft>
                <a:spcPts val="1200"/>
              </a:spcAft>
            </a:pPr>
            <a:r>
              <a:rPr lang="es-ES" altLang="en-US" dirty="0" smtClean="0"/>
              <a:t>Nominalizado: </a:t>
            </a:r>
            <a:r>
              <a:rPr lang="es-ES" altLang="en-US" dirty="0" smtClean="0"/>
              <a:t>El </a:t>
            </a:r>
            <a:r>
              <a:rPr lang="es-ES" altLang="en-US" dirty="0" smtClean="0">
                <a:solidFill>
                  <a:srgbClr val="FF0000"/>
                </a:solidFill>
              </a:rPr>
              <a:t>desempeño </a:t>
            </a:r>
            <a:r>
              <a:rPr lang="es-ES" altLang="en-US" dirty="0" smtClean="0"/>
              <a:t>del </a:t>
            </a:r>
            <a:r>
              <a:rPr lang="es-ES" altLang="en-US" dirty="0"/>
              <a:t>programa de asistencia para la matrícula no fue tan efectivo como otras iniciativas educativas en la región</a:t>
            </a:r>
            <a:endParaRPr lang="es-ES" altLang="en-US" dirty="0" smtClean="0"/>
          </a:p>
          <a:p>
            <a:pPr eaLnBrk="1" hangingPunct="1">
              <a:spcAft>
                <a:spcPts val="1200"/>
              </a:spcAft>
            </a:pPr>
            <a:r>
              <a:rPr lang="es-ES" altLang="en-US" dirty="0" smtClean="0"/>
              <a:t>Verbo</a:t>
            </a:r>
            <a:r>
              <a:rPr lang="es-ES" altLang="en-US" dirty="0"/>
              <a:t>: El programa de asistencia para la matrícula no </a:t>
            </a:r>
            <a:r>
              <a:rPr lang="es-ES" altLang="en-US" dirty="0" smtClean="0"/>
              <a:t>se </a:t>
            </a:r>
            <a:r>
              <a:rPr lang="es-ES" altLang="en-US" u="sng" dirty="0" smtClean="0"/>
              <a:t>desempeñó</a:t>
            </a:r>
            <a:r>
              <a:rPr lang="es-ES" altLang="en-US" dirty="0" smtClean="0"/>
              <a:t> igual que </a:t>
            </a:r>
            <a:r>
              <a:rPr lang="es-ES" altLang="en-US" dirty="0"/>
              <a:t>otras iniciativas educativas en la </a:t>
            </a:r>
            <a:r>
              <a:rPr lang="es-ES" altLang="en-US" dirty="0" smtClean="0"/>
              <a:t>región</a:t>
            </a:r>
            <a:endParaRPr lang="en-US" alt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p:cNvSpPr>
            <a:spLocks noGrp="1" noChangeArrowheads="1"/>
          </p:cNvSpPr>
          <p:nvPr>
            <p:ph type="body" sz="quarter" idx="10"/>
          </p:nvPr>
        </p:nvSpPr>
        <p:spPr>
          <a:xfrm>
            <a:off x="911225" y="981075"/>
            <a:ext cx="7764463" cy="5191125"/>
          </a:xfrm>
        </p:spPr>
        <p:txBody>
          <a:bodyPr/>
          <a:lstStyle/>
          <a:p>
            <a:pPr eaLnBrk="1" hangingPunct="1">
              <a:lnSpc>
                <a:spcPct val="90000"/>
              </a:lnSpc>
            </a:pPr>
            <a:r>
              <a:rPr lang="es-ES" altLang="en-US" sz="2400" dirty="0" smtClean="0">
                <a:solidFill>
                  <a:schemeClr val="tx1"/>
                </a:solidFill>
              </a:rPr>
              <a:t>La </a:t>
            </a:r>
            <a:r>
              <a:rPr lang="es-ES" altLang="en-US" sz="2400" dirty="0">
                <a:solidFill>
                  <a:schemeClr val="tx1"/>
                </a:solidFill>
              </a:rPr>
              <a:t>segunda oración en cada par es </a:t>
            </a:r>
            <a:r>
              <a:rPr lang="es-ES" altLang="en-US" sz="2400" dirty="0">
                <a:solidFill>
                  <a:srgbClr val="D6492A"/>
                </a:solidFill>
              </a:rPr>
              <a:t>c</a:t>
            </a:r>
            <a:r>
              <a:rPr lang="es-ES" altLang="en-US" sz="2400" dirty="0" smtClean="0">
                <a:solidFill>
                  <a:srgbClr val="D6492A"/>
                </a:solidFill>
              </a:rPr>
              <a:t>onversacional</a:t>
            </a:r>
            <a:r>
              <a:rPr lang="es-ES" altLang="en-US" sz="2400" dirty="0">
                <a:solidFill>
                  <a:srgbClr val="D6492A"/>
                </a:solidFill>
              </a:rPr>
              <a:t>; </a:t>
            </a:r>
            <a:r>
              <a:rPr lang="es-ES" altLang="en-US" sz="2400" dirty="0" smtClean="0">
                <a:solidFill>
                  <a:schemeClr val="tx1"/>
                </a:solidFill>
              </a:rPr>
              <a:t>la primera es </a:t>
            </a:r>
            <a:r>
              <a:rPr lang="es-ES" altLang="en-US" sz="2400" dirty="0" smtClean="0">
                <a:solidFill>
                  <a:srgbClr val="D6492A"/>
                </a:solidFill>
              </a:rPr>
              <a:t>académica.</a:t>
            </a:r>
            <a:endParaRPr lang="es-ES" altLang="en-US" sz="2400" dirty="0">
              <a:solidFill>
                <a:srgbClr val="D6492A"/>
              </a:solidFill>
            </a:endParaRPr>
          </a:p>
          <a:p>
            <a:pPr eaLnBrk="1" hangingPunct="1">
              <a:lnSpc>
                <a:spcPct val="90000"/>
              </a:lnSpc>
            </a:pPr>
            <a:r>
              <a:rPr lang="es-ES" altLang="en-US" sz="2400" dirty="0">
                <a:solidFill>
                  <a:schemeClr val="tx1"/>
                </a:solidFill>
              </a:rPr>
              <a:t>Cada oración es clara. El problema es </a:t>
            </a:r>
            <a:r>
              <a:rPr lang="es-ES" altLang="en-US" sz="2400" dirty="0">
                <a:solidFill>
                  <a:srgbClr val="D6492A"/>
                </a:solidFill>
              </a:rPr>
              <a:t>la </a:t>
            </a:r>
            <a:r>
              <a:rPr lang="es-ES" altLang="en-US" sz="2400" dirty="0" smtClean="0">
                <a:solidFill>
                  <a:srgbClr val="D6492A"/>
                </a:solidFill>
              </a:rPr>
              <a:t>accesibilidad, </a:t>
            </a:r>
            <a:r>
              <a:rPr lang="es-ES" altLang="en-US" sz="2400" dirty="0" smtClean="0">
                <a:solidFill>
                  <a:schemeClr val="tx1"/>
                </a:solidFill>
              </a:rPr>
              <a:t>es decir, la facilidad </a:t>
            </a:r>
            <a:r>
              <a:rPr lang="es-ES" altLang="en-US" sz="2400" dirty="0">
                <a:solidFill>
                  <a:schemeClr val="tx1"/>
                </a:solidFill>
              </a:rPr>
              <a:t>de procesamiento del idioma, por lo tanto, </a:t>
            </a:r>
            <a:r>
              <a:rPr lang="es-ES" altLang="en-US" sz="2400" dirty="0">
                <a:solidFill>
                  <a:srgbClr val="D6492A"/>
                </a:solidFill>
              </a:rPr>
              <a:t>facilidad y velocidad de lectura.</a:t>
            </a:r>
          </a:p>
          <a:p>
            <a:pPr eaLnBrk="1" hangingPunct="1">
              <a:lnSpc>
                <a:spcPct val="90000"/>
              </a:lnSpc>
            </a:pPr>
            <a:r>
              <a:rPr lang="es-ES" altLang="en-US" sz="2400" dirty="0">
                <a:solidFill>
                  <a:schemeClr val="tx1"/>
                </a:solidFill>
              </a:rPr>
              <a:t>Los lectores </a:t>
            </a:r>
            <a:r>
              <a:rPr lang="es-ES" altLang="en-US" sz="2400" dirty="0" smtClean="0">
                <a:solidFill>
                  <a:schemeClr val="tx1"/>
                </a:solidFill>
              </a:rPr>
              <a:t>no especializados no </a:t>
            </a:r>
            <a:r>
              <a:rPr lang="es-ES" altLang="en-US" sz="2400" dirty="0">
                <a:solidFill>
                  <a:schemeClr val="tx1"/>
                </a:solidFill>
              </a:rPr>
              <a:t>están acostumbrados al estilo académico; no les es familiar. </a:t>
            </a:r>
            <a:r>
              <a:rPr lang="es-ES" altLang="en-US" sz="2400" dirty="0">
                <a:solidFill>
                  <a:srgbClr val="D6492A"/>
                </a:solidFill>
              </a:rPr>
              <a:t>Lo que no es familiar tarda más en leerse.</a:t>
            </a:r>
            <a:endParaRPr lang="es-ES" altLang="en-US" sz="2400" dirty="0" smtClean="0">
              <a:solidFill>
                <a:srgbClr val="D6492A"/>
              </a:solidFill>
            </a:endParaRP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itle 1"/>
          <p:cNvSpPr>
            <a:spLocks noGrp="1" noChangeArrowheads="1"/>
          </p:cNvSpPr>
          <p:nvPr>
            <p:ph type="title"/>
          </p:nvPr>
        </p:nvSpPr>
        <p:spPr>
          <a:xfrm>
            <a:off x="911225" y="533400"/>
            <a:ext cx="7764463" cy="685800"/>
          </a:xfrm>
        </p:spPr>
        <p:txBody>
          <a:bodyPr/>
          <a:lstStyle/>
          <a:p>
            <a:pPr eaLnBrk="1" hangingPunct="1"/>
            <a:r>
              <a:rPr lang="es-ES" altLang="en-US" dirty="0" smtClean="0"/>
              <a:t>Cuatro razones para evitar las </a:t>
            </a:r>
            <a:r>
              <a:rPr lang="es-ES" altLang="en-US" dirty="0"/>
              <a:t>nominalizaciones </a:t>
            </a:r>
            <a:endParaRPr lang="es-ES" altLang="en-US" dirty="0" smtClean="0"/>
          </a:p>
        </p:txBody>
      </p:sp>
      <p:sp>
        <p:nvSpPr>
          <p:cNvPr id="99331" name="Content Placeholder 2"/>
          <p:cNvSpPr>
            <a:spLocks noGrp="1" noChangeArrowheads="1"/>
          </p:cNvSpPr>
          <p:nvPr>
            <p:ph type="body" sz="quarter" idx="10"/>
          </p:nvPr>
        </p:nvSpPr>
        <p:spPr>
          <a:xfrm>
            <a:off x="911225" y="2060848"/>
            <a:ext cx="7764463" cy="4399384"/>
          </a:xfrm>
        </p:spPr>
        <p:txBody>
          <a:bodyPr/>
          <a:lstStyle/>
          <a:p>
            <a:pPr marL="457200" indent="-457200" eaLnBrk="1" hangingPunct="1">
              <a:buFont typeface="Calibri" panose="020F0502020204030204" pitchFamily="34" charset="0"/>
              <a:buAutoNum type="arabicPeriod"/>
            </a:pPr>
            <a:r>
              <a:rPr lang="es-ES" altLang="en-US" sz="2300" dirty="0"/>
              <a:t>La </a:t>
            </a:r>
            <a:r>
              <a:rPr lang="es-ES" altLang="en-US" sz="2300" dirty="0" smtClean="0"/>
              <a:t>forma nominalizada de </a:t>
            </a:r>
            <a:r>
              <a:rPr lang="es-ES" altLang="en-US" sz="2300" dirty="0"/>
              <a:t>un verbo es siempre más débil que la forma verbal, por lo tanto, cualquier oración que la use tiene </a:t>
            </a:r>
            <a:r>
              <a:rPr lang="es-ES" altLang="en-US" sz="2300" dirty="0">
                <a:solidFill>
                  <a:srgbClr val="FF3300"/>
                </a:solidFill>
              </a:rPr>
              <a:t>menos impacto</a:t>
            </a:r>
            <a:r>
              <a:rPr lang="es-ES" altLang="en-US" sz="2300" dirty="0"/>
              <a:t>.</a:t>
            </a:r>
          </a:p>
          <a:p>
            <a:pPr marL="457200" indent="-457200" eaLnBrk="1" hangingPunct="1">
              <a:buFont typeface="Calibri" panose="020F0502020204030204" pitchFamily="34" charset="0"/>
              <a:buAutoNum type="arabicPeriod"/>
            </a:pPr>
            <a:r>
              <a:rPr lang="es-ES" altLang="en-US" sz="2300" dirty="0"/>
              <a:t>La forma </a:t>
            </a:r>
            <a:r>
              <a:rPr lang="es-ES" altLang="en-US" sz="2300" dirty="0" smtClean="0"/>
              <a:t>nominal es </a:t>
            </a:r>
            <a:r>
              <a:rPr lang="es-ES" altLang="en-US" sz="2300" dirty="0"/>
              <a:t>siempre un concepto, </a:t>
            </a:r>
            <a:r>
              <a:rPr lang="es-ES" altLang="en-US" sz="2300" dirty="0" smtClean="0"/>
              <a:t>no es tangible</a:t>
            </a:r>
            <a:r>
              <a:rPr lang="es-ES" altLang="en-US" sz="2300" dirty="0"/>
              <a:t>. Los conceptos abstractos crean oraciones densas.</a:t>
            </a:r>
          </a:p>
          <a:p>
            <a:pPr marL="457200" indent="-457200" eaLnBrk="1" hangingPunct="1">
              <a:buFont typeface="Calibri" panose="020F0502020204030204" pitchFamily="34" charset="0"/>
              <a:buAutoNum type="arabicPeriod"/>
            </a:pPr>
            <a:r>
              <a:rPr lang="es-ES" altLang="en-US" sz="2300" dirty="0"/>
              <a:t>Las oraciones densas </a:t>
            </a:r>
            <a:r>
              <a:rPr lang="es-ES" altLang="en-US" sz="2300" dirty="0" smtClean="0">
                <a:solidFill>
                  <a:srgbClr val="FF3300"/>
                </a:solidFill>
              </a:rPr>
              <a:t>toman más tiempo </a:t>
            </a:r>
            <a:r>
              <a:rPr lang="es-ES" altLang="en-US" sz="2300" dirty="0" smtClean="0"/>
              <a:t>en </a:t>
            </a:r>
            <a:r>
              <a:rPr lang="es-ES" altLang="en-US" sz="2300" dirty="0"/>
              <a:t>leerse y </a:t>
            </a:r>
            <a:r>
              <a:rPr lang="es-ES" altLang="en-US" sz="2300" dirty="0" smtClean="0"/>
              <a:t>ejercen menos </a:t>
            </a:r>
            <a:r>
              <a:rPr lang="es-ES" altLang="en-US" sz="2300" dirty="0"/>
              <a:t>impacto.</a:t>
            </a:r>
          </a:p>
          <a:p>
            <a:pPr marL="457200" indent="-457200" eaLnBrk="1" hangingPunct="1">
              <a:buFont typeface="Calibri" panose="020F0502020204030204" pitchFamily="34" charset="0"/>
              <a:buAutoNum type="arabicPeriod"/>
            </a:pPr>
            <a:r>
              <a:rPr lang="es-ES" altLang="en-US" sz="2300" dirty="0"/>
              <a:t>Cuando el verbo "verdadero" </a:t>
            </a:r>
            <a:r>
              <a:rPr lang="es-ES" altLang="en-US" sz="2300" dirty="0" smtClean="0"/>
              <a:t>es </a:t>
            </a:r>
            <a:r>
              <a:rPr lang="es-ES" altLang="en-US" sz="2300" dirty="0" smtClean="0"/>
              <a:t>nominalizado, </a:t>
            </a:r>
            <a:r>
              <a:rPr lang="es-ES" altLang="en-US" sz="2300" dirty="0" smtClean="0"/>
              <a:t>debes </a:t>
            </a:r>
            <a:r>
              <a:rPr lang="es-ES" altLang="en-US" sz="2300" dirty="0"/>
              <a:t>crear un </a:t>
            </a:r>
            <a:r>
              <a:rPr lang="es-ES" altLang="en-US" sz="2300" dirty="0">
                <a:solidFill>
                  <a:srgbClr val="FF3300"/>
                </a:solidFill>
              </a:rPr>
              <a:t>verbo de reemplazo, que generalmente es mucho más débil</a:t>
            </a:r>
            <a:r>
              <a:rPr lang="es-ES" altLang="en-US" sz="2300" dirty="0" smtClean="0"/>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933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933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933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933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1"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itle 1"/>
          <p:cNvSpPr>
            <a:spLocks noGrp="1" noChangeArrowheads="1"/>
          </p:cNvSpPr>
          <p:nvPr>
            <p:ph type="title"/>
          </p:nvPr>
        </p:nvSpPr>
        <p:spPr>
          <a:xfrm>
            <a:off x="911225" y="533400"/>
            <a:ext cx="7764463" cy="685800"/>
          </a:xfrm>
        </p:spPr>
        <p:txBody>
          <a:bodyPr/>
          <a:lstStyle/>
          <a:p>
            <a:pPr eaLnBrk="1" hangingPunct="1"/>
            <a:r>
              <a:rPr lang="es-ES" altLang="en-US" dirty="0"/>
              <a:t>Corrigiendo las nominalizaciones </a:t>
            </a:r>
            <a:endParaRPr lang="es-ES" altLang="en-US" dirty="0" smtClean="0"/>
          </a:p>
        </p:txBody>
      </p:sp>
      <p:sp>
        <p:nvSpPr>
          <p:cNvPr id="125955" name="Content Placeholder 2"/>
          <p:cNvSpPr>
            <a:spLocks noGrp="1" noChangeArrowheads="1"/>
          </p:cNvSpPr>
          <p:nvPr>
            <p:ph type="body" sz="quarter" idx="10"/>
          </p:nvPr>
        </p:nvSpPr>
        <p:spPr>
          <a:xfrm>
            <a:off x="911225" y="1600200"/>
            <a:ext cx="7764463" cy="4572000"/>
          </a:xfrm>
        </p:spPr>
        <p:txBody>
          <a:bodyPr/>
          <a:lstStyle/>
          <a:p>
            <a:pPr marL="0" indent="0" eaLnBrk="1" hangingPunct="1">
              <a:buFont typeface="Arial" panose="020B0604020202020204" pitchFamily="34" charset="0"/>
              <a:buNone/>
            </a:pPr>
            <a:r>
              <a:rPr lang="es-ES" altLang="en-US" dirty="0" smtClean="0"/>
              <a:t>Las </a:t>
            </a:r>
            <a:r>
              <a:rPr lang="es-ES" altLang="en-US" dirty="0">
                <a:solidFill>
                  <a:schemeClr val="tx1"/>
                </a:solidFill>
                <a:ea typeface="ＭＳ Ｐゴシック" charset="0"/>
              </a:rPr>
              <a:t>nominalizaciones </a:t>
            </a:r>
            <a:r>
              <a:rPr lang="es-ES" altLang="en-US" dirty="0" smtClean="0"/>
              <a:t>son </a:t>
            </a:r>
            <a:r>
              <a:rPr lang="es-ES" altLang="en-US" dirty="0"/>
              <a:t>muy comunes en la escritura técnica y académica. </a:t>
            </a:r>
            <a:r>
              <a:rPr lang="es-ES" altLang="en-US" dirty="0" smtClean="0"/>
              <a:t>Son parte del trabajo.</a:t>
            </a:r>
            <a:endParaRPr lang="es-ES" altLang="en-US" dirty="0" smtClean="0"/>
          </a:p>
          <a:p>
            <a:pPr marL="0" indent="0" eaLnBrk="1" hangingPunct="1">
              <a:buFont typeface="Arial" panose="020B0604020202020204" pitchFamily="34" charset="0"/>
              <a:buNone/>
            </a:pPr>
            <a:endParaRPr lang="es-ES" altLang="en-US" dirty="0"/>
          </a:p>
          <a:p>
            <a:pPr marL="0" indent="0" eaLnBrk="1" hangingPunct="1">
              <a:buFont typeface="Arial" panose="020B0604020202020204" pitchFamily="34" charset="0"/>
              <a:buNone/>
            </a:pPr>
            <a:r>
              <a:rPr lang="es-ES" altLang="en-US" dirty="0" smtClean="0"/>
              <a:t>Para empezar, trata </a:t>
            </a:r>
            <a:r>
              <a:rPr lang="es-ES" altLang="en-US" dirty="0"/>
              <a:t>de no </a:t>
            </a:r>
            <a:r>
              <a:rPr lang="es-ES" altLang="en-US" dirty="0" smtClean="0"/>
              <a:t>usarlas, </a:t>
            </a:r>
            <a:r>
              <a:rPr lang="es-ES" altLang="en-US" dirty="0" smtClean="0"/>
              <a:t>pero </a:t>
            </a:r>
            <a:r>
              <a:rPr lang="es-ES" altLang="en-US" dirty="0"/>
              <a:t>generalmente fallarás</a:t>
            </a:r>
            <a:r>
              <a:rPr lang="es-ES" altLang="en-US" dirty="0" smtClean="0"/>
              <a:t>.</a:t>
            </a:r>
          </a:p>
          <a:p>
            <a:pPr marL="0" indent="0" eaLnBrk="1" hangingPunct="1">
              <a:buFont typeface="Arial" panose="020B0604020202020204" pitchFamily="34" charset="0"/>
              <a:buNone/>
            </a:pPr>
            <a:endParaRPr lang="es-ES" altLang="en-US" dirty="0"/>
          </a:p>
          <a:p>
            <a:pPr marL="0" indent="0" eaLnBrk="1" hangingPunct="1">
              <a:buFont typeface="Arial" panose="020B0604020202020204" pitchFamily="34" charset="0"/>
              <a:buNone/>
            </a:pPr>
            <a:r>
              <a:rPr lang="es-ES" altLang="en-US" dirty="0"/>
              <a:t>Entonces, después de escribir, regresa y </a:t>
            </a:r>
            <a:r>
              <a:rPr lang="es-ES" altLang="en-US" dirty="0" smtClean="0"/>
              <a:t>corrige todas las </a:t>
            </a:r>
            <a:r>
              <a:rPr lang="es-ES" altLang="en-US" dirty="0"/>
              <a:t>que </a:t>
            </a:r>
            <a:r>
              <a:rPr lang="es-ES" altLang="en-US" dirty="0" smtClean="0"/>
              <a:t>puedas</a:t>
            </a:r>
            <a:r>
              <a:rPr lang="es-ES" altLang="en-US" dirty="0"/>
              <a:t>.</a:t>
            </a:r>
            <a:endParaRPr lang="en-US" altLang="en-US" dirty="0" smtClean="0"/>
          </a:p>
          <a:p>
            <a:pPr marL="0" indent="0" eaLnBrk="1" hangingPunct="1">
              <a:buFont typeface="Arial" panose="020B0604020202020204" pitchFamily="34" charset="0"/>
              <a:buNone/>
            </a:pPr>
            <a:endParaRPr lang="en-US" altLang="en-US" dirty="0" smtClean="0"/>
          </a:p>
          <a:p>
            <a:pPr marL="0" indent="0" eaLnBrk="1" hangingPunct="1">
              <a:buFont typeface="Arial" panose="020B0604020202020204" pitchFamily="34" charset="0"/>
              <a:buNone/>
            </a:pPr>
            <a:endParaRPr lang="en-US" altLang="en-US" dirty="0" smtClean="0"/>
          </a:p>
          <a:p>
            <a:pPr marL="0" indent="0" eaLnBrk="1" hangingPunct="1">
              <a:spcBef>
                <a:spcPct val="0"/>
              </a:spcBef>
              <a:buFont typeface="Arial" panose="020B0604020202020204" pitchFamily="34" charset="0"/>
              <a:buNone/>
            </a:pPr>
            <a:endParaRPr lang="en-US" altLang="en-US" dirty="0" smtClean="0"/>
          </a:p>
          <a:p>
            <a:pPr marL="0" indent="0" eaLnBrk="1" hangingPunct="1">
              <a:buFont typeface="Arial" panose="020B0604020202020204" pitchFamily="34" charset="0"/>
              <a:buNone/>
            </a:pPr>
            <a:endParaRPr lang="en-US" altLang="en-US" dirty="0" smtClean="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itle 1"/>
          <p:cNvSpPr>
            <a:spLocks noGrp="1" noChangeArrowheads="1"/>
          </p:cNvSpPr>
          <p:nvPr>
            <p:ph type="title"/>
          </p:nvPr>
        </p:nvSpPr>
        <p:spPr>
          <a:xfrm>
            <a:off x="911225" y="533400"/>
            <a:ext cx="7764463" cy="1239416"/>
          </a:xfrm>
        </p:spPr>
        <p:txBody>
          <a:bodyPr/>
          <a:lstStyle/>
          <a:p>
            <a:r>
              <a:rPr lang="es-ES" altLang="en-US" dirty="0" smtClean="0"/>
              <a:t>Dos maneras para corregir las </a:t>
            </a:r>
            <a:r>
              <a:rPr lang="es-ES" altLang="en-US" dirty="0"/>
              <a:t>nominalizaciones </a:t>
            </a:r>
            <a:endParaRPr lang="es-ES" altLang="en-US" dirty="0" smtClean="0"/>
          </a:p>
        </p:txBody>
      </p:sp>
      <p:sp>
        <p:nvSpPr>
          <p:cNvPr id="3" name="Text Placeholder 2">
            <a:extLst>
              <a:ext uri="{FF2B5EF4-FFF2-40B4-BE49-F238E27FC236}">
                <a16:creationId xmlns:a16="http://schemas.microsoft.com/office/drawing/2014/main" xmlns="" id="{B349FECB-7210-47B8-869B-51908A712852}"/>
              </a:ext>
            </a:extLst>
          </p:cNvPr>
          <p:cNvSpPr>
            <a:spLocks noGrp="1"/>
          </p:cNvSpPr>
          <p:nvPr>
            <p:ph type="body" sz="quarter" idx="10"/>
          </p:nvPr>
        </p:nvSpPr>
        <p:spPr>
          <a:xfrm>
            <a:off x="911225" y="1772816"/>
            <a:ext cx="7764463" cy="4399384"/>
          </a:xfrm>
        </p:spPr>
        <p:txBody>
          <a:bodyPr/>
          <a:lstStyle/>
          <a:p>
            <a:pPr marL="0" indent="0">
              <a:buNone/>
              <a:defRPr/>
            </a:pPr>
            <a:r>
              <a:rPr lang="es-ES" dirty="0" smtClean="0"/>
              <a:t>Existen dos maneras para reparar las </a:t>
            </a:r>
            <a:r>
              <a:rPr lang="es-ES" altLang="en-US" dirty="0">
                <a:solidFill>
                  <a:schemeClr val="tx1"/>
                </a:solidFill>
                <a:ea typeface="ＭＳ Ｐゴシック" charset="0"/>
              </a:rPr>
              <a:t>nominalizaciones </a:t>
            </a:r>
            <a:r>
              <a:rPr lang="es-ES" dirty="0" smtClean="0"/>
              <a:t>:</a:t>
            </a:r>
            <a:endParaRPr lang="es-ES" dirty="0" smtClean="0"/>
          </a:p>
          <a:p>
            <a:pPr>
              <a:defRPr/>
            </a:pPr>
            <a:endParaRPr lang="es-ES" dirty="0" smtClean="0"/>
          </a:p>
          <a:p>
            <a:pPr>
              <a:defRPr/>
            </a:pPr>
            <a:r>
              <a:rPr lang="es-ES" dirty="0" smtClean="0"/>
              <a:t>Restaurando el verbo</a:t>
            </a:r>
          </a:p>
          <a:p>
            <a:pPr>
              <a:defRPr/>
            </a:pPr>
            <a:r>
              <a:rPr lang="es-ES" dirty="0" smtClean="0"/>
              <a:t>Empleando </a:t>
            </a:r>
            <a:r>
              <a:rPr lang="es-ES" dirty="0" smtClean="0"/>
              <a:t>la forma en gerundio (“</a:t>
            </a:r>
            <a:r>
              <a:rPr lang="es-ES" dirty="0" smtClean="0"/>
              <a:t>ando, </a:t>
            </a:r>
            <a:r>
              <a:rPr lang="es-ES" dirty="0" err="1" smtClean="0"/>
              <a:t>endo</a:t>
            </a:r>
            <a:r>
              <a:rPr lang="es-ES" dirty="0" smtClean="0"/>
              <a:t>, </a:t>
            </a:r>
            <a:r>
              <a:rPr lang="es-ES" dirty="0" err="1" smtClean="0"/>
              <a:t>iendo</a:t>
            </a:r>
            <a:r>
              <a:rPr lang="es-ES" dirty="0" smtClean="0"/>
              <a:t>”) del verbo</a:t>
            </a:r>
          </a:p>
          <a:p>
            <a:pPr>
              <a:defRPr/>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Title 1"/>
          <p:cNvSpPr>
            <a:spLocks noGrp="1" noChangeArrowheads="1"/>
          </p:cNvSpPr>
          <p:nvPr>
            <p:ph type="title"/>
          </p:nvPr>
        </p:nvSpPr>
        <p:spPr>
          <a:xfrm>
            <a:off x="911225" y="533400"/>
            <a:ext cx="7764463" cy="685800"/>
          </a:xfrm>
        </p:spPr>
        <p:txBody>
          <a:bodyPr/>
          <a:lstStyle/>
          <a:p>
            <a:pPr eaLnBrk="1" hangingPunct="1"/>
            <a:r>
              <a:rPr lang="es-ES" altLang="en-US" dirty="0" smtClean="0"/>
              <a:t>1. Restaurando el verbo</a:t>
            </a:r>
          </a:p>
        </p:txBody>
      </p:sp>
      <p:sp>
        <p:nvSpPr>
          <p:cNvPr id="87041" name="Content Placeholder 2"/>
          <p:cNvSpPr>
            <a:spLocks noGrp="1" noChangeArrowheads="1"/>
          </p:cNvSpPr>
          <p:nvPr>
            <p:ph type="body" sz="quarter" idx="10"/>
          </p:nvPr>
        </p:nvSpPr>
        <p:spPr>
          <a:xfrm>
            <a:off x="911225" y="1600200"/>
            <a:ext cx="7764463" cy="4572000"/>
          </a:xfrm>
        </p:spPr>
        <p:txBody>
          <a:bodyPr/>
          <a:lstStyle/>
          <a:p>
            <a:pPr eaLnBrk="1" hangingPunct="1">
              <a:spcBef>
                <a:spcPct val="0"/>
              </a:spcBef>
              <a:spcAft>
                <a:spcPts val="1200"/>
              </a:spcAft>
            </a:pPr>
            <a:r>
              <a:rPr lang="es-ES" altLang="en-US" dirty="0" smtClean="0"/>
              <a:t>Su </a:t>
            </a:r>
            <a:r>
              <a:rPr lang="es-ES" altLang="en-US" dirty="0" smtClean="0">
                <a:solidFill>
                  <a:srgbClr val="FF3300"/>
                </a:solidFill>
              </a:rPr>
              <a:t>desempeño</a:t>
            </a:r>
            <a:r>
              <a:rPr lang="es-ES" altLang="en-US" dirty="0" smtClean="0">
                <a:solidFill>
                  <a:srgbClr val="D6492A"/>
                </a:solidFill>
              </a:rPr>
              <a:t> </a:t>
            </a:r>
            <a:r>
              <a:rPr lang="es-ES" altLang="en-US" dirty="0" smtClean="0"/>
              <a:t>en estos entornos no es muy bueno. </a:t>
            </a:r>
          </a:p>
          <a:p>
            <a:pPr eaLnBrk="1" hangingPunct="1">
              <a:spcBef>
                <a:spcPct val="0"/>
              </a:spcBef>
              <a:spcAft>
                <a:spcPts val="1200"/>
              </a:spcAft>
            </a:pPr>
            <a:r>
              <a:rPr lang="es-ES" altLang="en-US" dirty="0" smtClean="0"/>
              <a:t>Ella no se </a:t>
            </a:r>
            <a:r>
              <a:rPr lang="es-ES" altLang="ja-JP" dirty="0" smtClean="0">
                <a:solidFill>
                  <a:srgbClr val="FF3300"/>
                </a:solidFill>
              </a:rPr>
              <a:t>desempeña</a:t>
            </a:r>
            <a:r>
              <a:rPr lang="es-ES" altLang="ja-JP" dirty="0" smtClean="0">
                <a:solidFill>
                  <a:srgbClr val="D6492A"/>
                </a:solidFill>
              </a:rPr>
              <a:t> </a:t>
            </a:r>
            <a:r>
              <a:rPr lang="es-ES" altLang="ja-JP" dirty="0" smtClean="0"/>
              <a:t>muy bien en estos entornos.</a:t>
            </a:r>
          </a:p>
          <a:p>
            <a:pPr eaLnBrk="1" hangingPunct="1">
              <a:spcBef>
                <a:spcPct val="0"/>
              </a:spcBef>
              <a:spcAft>
                <a:spcPts val="1200"/>
              </a:spcAft>
              <a:buFont typeface="Arial" panose="020B0604020202020204" pitchFamily="34" charset="0"/>
              <a:buNone/>
            </a:pPr>
            <a:endParaRPr lang="en-US" altLang="en-US" sz="2000" dirty="0" smtClean="0"/>
          </a:p>
          <a:p>
            <a:pPr eaLnBrk="1" hangingPunct="1">
              <a:spcBef>
                <a:spcPct val="0"/>
              </a:spcBef>
              <a:spcAft>
                <a:spcPts val="1200"/>
              </a:spcAft>
              <a:buFont typeface="Arial" panose="020B0604020202020204" pitchFamily="34" charset="0"/>
              <a:buNone/>
            </a:pPr>
            <a:endParaRPr lang="en-GB" altLang="en-US" sz="2000" dirty="0" smtClean="0"/>
          </a:p>
          <a:p>
            <a:pPr eaLnBrk="1" hangingPunct="1">
              <a:spcBef>
                <a:spcPct val="0"/>
              </a:spcBef>
              <a:spcAft>
                <a:spcPts val="1200"/>
              </a:spcAft>
            </a:pPr>
            <a:endParaRPr lang="en-US" altLang="en-US" sz="2000" dirty="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704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704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1"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Title 1"/>
          <p:cNvSpPr>
            <a:spLocks noGrp="1" noChangeArrowheads="1"/>
          </p:cNvSpPr>
          <p:nvPr>
            <p:ph type="title"/>
          </p:nvPr>
        </p:nvSpPr>
        <p:spPr>
          <a:xfrm>
            <a:off x="911225" y="533400"/>
            <a:ext cx="7764463" cy="685800"/>
          </a:xfrm>
        </p:spPr>
        <p:txBody>
          <a:bodyPr/>
          <a:lstStyle/>
          <a:p>
            <a:r>
              <a:rPr lang="en-US" altLang="en-US" dirty="0" smtClean="0"/>
              <a:t>1. </a:t>
            </a:r>
            <a:r>
              <a:rPr lang="es-ES" altLang="en-US" dirty="0"/>
              <a:t>Restaurando el verbo</a:t>
            </a:r>
            <a:br>
              <a:rPr lang="es-ES" altLang="en-US" dirty="0"/>
            </a:br>
            <a:endParaRPr lang="es-ES" altLang="en-US" dirty="0" smtClean="0"/>
          </a:p>
        </p:txBody>
      </p:sp>
      <p:sp>
        <p:nvSpPr>
          <p:cNvPr id="3" name="Text Placeholder 2"/>
          <p:cNvSpPr>
            <a:spLocks noGrp="1" noChangeArrowheads="1"/>
          </p:cNvSpPr>
          <p:nvPr>
            <p:ph type="body" sz="quarter" idx="10"/>
          </p:nvPr>
        </p:nvSpPr>
        <p:spPr>
          <a:xfrm>
            <a:off x="911225" y="1600200"/>
            <a:ext cx="7764463" cy="4572000"/>
          </a:xfrm>
        </p:spPr>
        <p:txBody>
          <a:bodyPr/>
          <a:lstStyle/>
          <a:p>
            <a:pPr eaLnBrk="1" hangingPunct="1">
              <a:spcBef>
                <a:spcPct val="0"/>
              </a:spcBef>
              <a:spcAft>
                <a:spcPts val="1200"/>
              </a:spcAft>
            </a:pPr>
            <a:r>
              <a:rPr lang="es-ES" altLang="en-US" dirty="0"/>
              <a:t>Se llevaron a cabo estudios en las regiones Central y Volta para examinar la </a:t>
            </a:r>
            <a:r>
              <a:rPr lang="es-ES" altLang="en-US" dirty="0" smtClean="0">
                <a:solidFill>
                  <a:srgbClr val="FF3300"/>
                </a:solidFill>
              </a:rPr>
              <a:t>aplicación </a:t>
            </a:r>
            <a:r>
              <a:rPr lang="es-ES" altLang="en-US" dirty="0" smtClean="0"/>
              <a:t>de </a:t>
            </a:r>
            <a:r>
              <a:rPr lang="es-ES" altLang="en-US" dirty="0"/>
              <a:t>la política de entrega gratuita</a:t>
            </a:r>
            <a:r>
              <a:rPr lang="es-ES" altLang="en-US" dirty="0" smtClean="0"/>
              <a:t>.</a:t>
            </a:r>
          </a:p>
          <a:p>
            <a:pPr eaLnBrk="1" hangingPunct="1">
              <a:spcBef>
                <a:spcPct val="0"/>
              </a:spcBef>
              <a:spcAft>
                <a:spcPts val="1200"/>
              </a:spcAft>
            </a:pPr>
            <a:r>
              <a:rPr lang="es-ES" altLang="en-US" dirty="0"/>
              <a:t>Se llevaron a cabo estudios en las regiones Central y Volta para examinar cómo </a:t>
            </a:r>
            <a:r>
              <a:rPr lang="es-ES" altLang="en-US" dirty="0" smtClean="0">
                <a:solidFill>
                  <a:srgbClr val="FF3300"/>
                </a:solidFill>
              </a:rPr>
              <a:t>fue</a:t>
            </a:r>
            <a:r>
              <a:rPr lang="es-ES" altLang="en-US" dirty="0" smtClean="0">
                <a:solidFill>
                  <a:srgbClr val="FF0000"/>
                </a:solidFill>
              </a:rPr>
              <a:t> </a:t>
            </a:r>
            <a:r>
              <a:rPr lang="es-ES" altLang="en-US" dirty="0" smtClean="0">
                <a:solidFill>
                  <a:srgbClr val="FF3300"/>
                </a:solidFill>
              </a:rPr>
              <a:t>aplicada </a:t>
            </a:r>
            <a:r>
              <a:rPr lang="es-ES" altLang="en-US" dirty="0" smtClean="0"/>
              <a:t>la </a:t>
            </a:r>
            <a:r>
              <a:rPr lang="es-ES" altLang="en-US" dirty="0"/>
              <a:t>política de entrega gratuita</a:t>
            </a:r>
            <a:r>
              <a:rPr lang="es-ES" altLang="en-US" dirty="0" smtClean="0"/>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Title 1"/>
          <p:cNvSpPr>
            <a:spLocks noGrp="1" noChangeArrowheads="1"/>
          </p:cNvSpPr>
          <p:nvPr>
            <p:ph type="title"/>
          </p:nvPr>
        </p:nvSpPr>
        <p:spPr>
          <a:xfrm>
            <a:off x="911225" y="533400"/>
            <a:ext cx="7764463" cy="685800"/>
          </a:xfrm>
        </p:spPr>
        <p:txBody>
          <a:bodyPr/>
          <a:lstStyle/>
          <a:p>
            <a:r>
              <a:rPr lang="en-US" altLang="en-US" dirty="0" smtClean="0"/>
              <a:t>1. </a:t>
            </a:r>
            <a:r>
              <a:rPr lang="es-ES" altLang="en-US" dirty="0" smtClean="0"/>
              <a:t>Restaurando el verbo</a:t>
            </a:r>
          </a:p>
        </p:txBody>
      </p:sp>
      <p:sp>
        <p:nvSpPr>
          <p:cNvPr id="3" name="Text Placeholder 2"/>
          <p:cNvSpPr>
            <a:spLocks noGrp="1" noChangeArrowheads="1"/>
          </p:cNvSpPr>
          <p:nvPr>
            <p:ph type="body" sz="quarter" idx="10"/>
          </p:nvPr>
        </p:nvSpPr>
        <p:spPr>
          <a:xfrm>
            <a:off x="911225" y="1600200"/>
            <a:ext cx="7764463" cy="4572000"/>
          </a:xfrm>
        </p:spPr>
        <p:txBody>
          <a:bodyPr/>
          <a:lstStyle/>
          <a:p>
            <a:pPr algn="just">
              <a:spcAft>
                <a:spcPts val="1200"/>
              </a:spcAft>
            </a:pPr>
            <a:r>
              <a:rPr lang="es-ES" altLang="en-US" dirty="0" smtClean="0"/>
              <a:t>Alrededor del 88 por ciento de los trabajadores de la salud encuestados informaron un aumento de horas de trabajo después de la </a:t>
            </a:r>
            <a:r>
              <a:rPr lang="es-ES" altLang="en-US" dirty="0" smtClean="0">
                <a:solidFill>
                  <a:srgbClr val="FF3300"/>
                </a:solidFill>
              </a:rPr>
              <a:t>introducción </a:t>
            </a:r>
            <a:r>
              <a:rPr lang="es-ES" altLang="en-US" dirty="0" smtClean="0"/>
              <a:t>de la política.</a:t>
            </a:r>
          </a:p>
          <a:p>
            <a:pPr algn="just">
              <a:spcAft>
                <a:spcPts val="1200"/>
              </a:spcAft>
            </a:pPr>
            <a:r>
              <a:rPr lang="es-ES" altLang="en-US" dirty="0" smtClean="0"/>
              <a:t>Alrededor del 88 por ciento de los trabajadores de la salud encuestados informaron un aumento de horas de trabajo después que la política fue </a:t>
            </a:r>
            <a:r>
              <a:rPr lang="es-ES" altLang="en-US" dirty="0" smtClean="0">
                <a:solidFill>
                  <a:srgbClr val="FF3300"/>
                </a:solidFill>
              </a:rPr>
              <a:t>introducida</a:t>
            </a:r>
            <a:r>
              <a:rPr lang="es-ES" altLang="en-US" dirty="0" smtClean="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Title 1"/>
          <p:cNvSpPr>
            <a:spLocks noGrp="1" noChangeArrowheads="1"/>
          </p:cNvSpPr>
          <p:nvPr>
            <p:ph type="title"/>
          </p:nvPr>
        </p:nvSpPr>
        <p:spPr>
          <a:xfrm>
            <a:off x="911225" y="533400"/>
            <a:ext cx="7764463" cy="685800"/>
          </a:xfrm>
        </p:spPr>
        <p:txBody>
          <a:bodyPr/>
          <a:lstStyle/>
          <a:p>
            <a:r>
              <a:rPr lang="en-US" altLang="en-US" dirty="0" smtClean="0"/>
              <a:t>1. </a:t>
            </a:r>
            <a:r>
              <a:rPr lang="es-ES" altLang="en-US" dirty="0" smtClean="0"/>
              <a:t>Restaurando el verbo</a:t>
            </a:r>
          </a:p>
        </p:txBody>
      </p:sp>
      <p:sp>
        <p:nvSpPr>
          <p:cNvPr id="3" name="Text Placeholder 2"/>
          <p:cNvSpPr>
            <a:spLocks noGrp="1" noChangeArrowheads="1"/>
          </p:cNvSpPr>
          <p:nvPr>
            <p:ph type="body" sz="quarter" idx="10"/>
          </p:nvPr>
        </p:nvSpPr>
        <p:spPr>
          <a:xfrm>
            <a:off x="911225" y="1600200"/>
            <a:ext cx="7764463" cy="4572000"/>
          </a:xfrm>
        </p:spPr>
        <p:txBody>
          <a:bodyPr/>
          <a:lstStyle/>
          <a:p>
            <a:pPr eaLnBrk="1" hangingPunct="1">
              <a:spcBef>
                <a:spcPct val="0"/>
              </a:spcBef>
              <a:spcAft>
                <a:spcPts val="1200"/>
              </a:spcAft>
            </a:pPr>
            <a:r>
              <a:rPr lang="es-ES" altLang="en-US" dirty="0" smtClean="0"/>
              <a:t>PRB continuará su </a:t>
            </a:r>
            <a:r>
              <a:rPr lang="es-ES" altLang="en-US" dirty="0" smtClean="0">
                <a:solidFill>
                  <a:srgbClr val="D6492A"/>
                </a:solidFill>
              </a:rPr>
              <a:t>colaboración</a:t>
            </a:r>
            <a:r>
              <a:rPr lang="es-ES" altLang="en-US" dirty="0" smtClean="0"/>
              <a:t> con…</a:t>
            </a:r>
          </a:p>
          <a:p>
            <a:pPr eaLnBrk="1" hangingPunct="1">
              <a:spcBef>
                <a:spcPct val="0"/>
              </a:spcBef>
              <a:spcAft>
                <a:spcPts val="1200"/>
              </a:spcAft>
            </a:pPr>
            <a:r>
              <a:rPr lang="es-ES" altLang="en-US" dirty="0" smtClean="0"/>
              <a:t>PRB continuará </a:t>
            </a:r>
            <a:r>
              <a:rPr lang="es-ES" altLang="en-US" dirty="0" smtClean="0">
                <a:solidFill>
                  <a:srgbClr val="D6492A"/>
                </a:solidFill>
              </a:rPr>
              <a:t>colaborando </a:t>
            </a:r>
            <a:r>
              <a:rPr lang="es-ES" altLang="en-US" dirty="0" smtClean="0"/>
              <a:t>con…</a:t>
            </a:r>
          </a:p>
          <a:p>
            <a:pPr>
              <a:spcAft>
                <a:spcPts val="1200"/>
              </a:spcAft>
            </a:pPr>
            <a:endParaRPr lang="en-US" alt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Title 1"/>
          <p:cNvSpPr>
            <a:spLocks noGrp="1" noChangeArrowheads="1"/>
          </p:cNvSpPr>
          <p:nvPr>
            <p:ph type="title"/>
          </p:nvPr>
        </p:nvSpPr>
        <p:spPr>
          <a:xfrm>
            <a:off x="911225" y="254067"/>
            <a:ext cx="7764463" cy="1671464"/>
          </a:xfrm>
        </p:spPr>
        <p:txBody>
          <a:bodyPr/>
          <a:lstStyle/>
          <a:p>
            <a:pPr eaLnBrk="1" hangingPunct="1"/>
            <a:r>
              <a:rPr lang="en-US" altLang="en-US" dirty="0" smtClean="0"/>
              <a:t>2. </a:t>
            </a:r>
            <a:r>
              <a:rPr lang="es-ES" altLang="en-US" dirty="0" smtClean="0"/>
              <a:t>Empleando la forma </a:t>
            </a:r>
            <a:r>
              <a:rPr lang="es-ES" altLang="en-US" dirty="0" smtClean="0"/>
              <a:t>en gerundio </a:t>
            </a:r>
            <a:r>
              <a:rPr lang="es-ES" altLang="en-US" dirty="0" smtClean="0"/>
              <a:t>(“ando, </a:t>
            </a:r>
            <a:r>
              <a:rPr lang="es-ES" altLang="en-US" dirty="0" err="1" smtClean="0"/>
              <a:t>endo</a:t>
            </a:r>
            <a:r>
              <a:rPr lang="es-ES" altLang="en-US" dirty="0" smtClean="0"/>
              <a:t>, </a:t>
            </a:r>
            <a:r>
              <a:rPr lang="es-ES" altLang="en-US" dirty="0" err="1" smtClean="0"/>
              <a:t>iendo</a:t>
            </a:r>
            <a:r>
              <a:rPr lang="es-ES" altLang="en-US" dirty="0" smtClean="0"/>
              <a:t>”) del verbo</a:t>
            </a:r>
            <a:br>
              <a:rPr lang="es-ES" altLang="en-US" dirty="0" smtClean="0"/>
            </a:br>
            <a:endParaRPr lang="es-ES" altLang="en-US" dirty="0" smtClean="0"/>
          </a:p>
        </p:txBody>
      </p:sp>
      <p:sp>
        <p:nvSpPr>
          <p:cNvPr id="88065" name="Content Placeholder 2"/>
          <p:cNvSpPr>
            <a:spLocks noGrp="1" noChangeArrowheads="1"/>
          </p:cNvSpPr>
          <p:nvPr>
            <p:ph type="body" sz="quarter" idx="10"/>
          </p:nvPr>
        </p:nvSpPr>
        <p:spPr>
          <a:xfrm>
            <a:off x="911225" y="1916113"/>
            <a:ext cx="7764463" cy="4256087"/>
          </a:xfrm>
        </p:spPr>
        <p:txBody>
          <a:bodyPr/>
          <a:lstStyle/>
          <a:p>
            <a:pPr eaLnBrk="1" hangingPunct="1">
              <a:spcAft>
                <a:spcPts val="1200"/>
              </a:spcAft>
            </a:pPr>
            <a:r>
              <a:rPr lang="es-ES" altLang="en-US" dirty="0" smtClean="0"/>
              <a:t>También </a:t>
            </a:r>
            <a:r>
              <a:rPr lang="es-ES" altLang="en-US" dirty="0"/>
              <a:t>se han realizado esfuerzos importantes para mejorar las condiciones sociales y económicas mediante la </a:t>
            </a:r>
            <a:r>
              <a:rPr lang="es-ES" altLang="en-US" dirty="0">
                <a:solidFill>
                  <a:srgbClr val="FF0000"/>
                </a:solidFill>
              </a:rPr>
              <a:t>adopción</a:t>
            </a:r>
            <a:r>
              <a:rPr lang="es-ES" altLang="en-US" dirty="0"/>
              <a:t> de políticas y estrategias relevantes.</a:t>
            </a:r>
          </a:p>
          <a:p>
            <a:pPr eaLnBrk="1" hangingPunct="1">
              <a:spcAft>
                <a:spcPts val="1200"/>
              </a:spcAft>
            </a:pPr>
            <a:r>
              <a:rPr lang="es-ES" altLang="en-US" dirty="0"/>
              <a:t>También se han realizado esfuerzos importantes para mejorar las condiciones sociales y económicas </a:t>
            </a:r>
            <a:r>
              <a:rPr lang="es-ES" altLang="en-US" dirty="0" smtClean="0"/>
              <a:t>al </a:t>
            </a:r>
            <a:r>
              <a:rPr lang="es-ES" altLang="en-US" dirty="0" smtClean="0">
                <a:solidFill>
                  <a:srgbClr val="FF0000"/>
                </a:solidFill>
              </a:rPr>
              <a:t>adoptar</a:t>
            </a:r>
            <a:r>
              <a:rPr lang="es-ES" altLang="en-US" dirty="0" smtClean="0"/>
              <a:t> políticas </a:t>
            </a:r>
            <a:r>
              <a:rPr lang="es-ES" altLang="en-US" dirty="0"/>
              <a:t>y estrategias relevantes.</a:t>
            </a:r>
            <a:endParaRPr lang="en-US" altLang="en-US" dirty="0" smtClean="0"/>
          </a:p>
          <a:p>
            <a:pPr eaLnBrk="1" hangingPunct="1">
              <a:spcAft>
                <a:spcPts val="1200"/>
              </a:spcAft>
              <a:buFont typeface="Arial" panose="020B0604020202020204" pitchFamily="34" charset="0"/>
              <a:buNone/>
            </a:pPr>
            <a:endParaRPr lang="en-US" altLang="en-US" sz="1800" dirty="0" smtClean="0"/>
          </a:p>
          <a:p>
            <a:pPr eaLnBrk="1" hangingPunct="1">
              <a:spcAft>
                <a:spcPts val="1200"/>
              </a:spcAft>
              <a:buFont typeface="Arial" panose="020B0604020202020204" pitchFamily="34" charset="0"/>
              <a:buNone/>
            </a:pPr>
            <a:endParaRPr lang="en-US" altLang="en-US" sz="18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806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806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5"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Title 1"/>
          <p:cNvSpPr>
            <a:spLocks noGrp="1" noChangeArrowheads="1"/>
          </p:cNvSpPr>
          <p:nvPr>
            <p:ph type="title"/>
          </p:nvPr>
        </p:nvSpPr>
        <p:spPr>
          <a:xfrm>
            <a:off x="911225" y="533400"/>
            <a:ext cx="7764463" cy="1743472"/>
          </a:xfrm>
        </p:spPr>
        <p:txBody>
          <a:bodyPr/>
          <a:lstStyle/>
          <a:p>
            <a:r>
              <a:rPr lang="en-US" altLang="en-US" dirty="0" smtClean="0"/>
              <a:t>2. </a:t>
            </a:r>
            <a:r>
              <a:rPr lang="es-ES" altLang="en-US" dirty="0" smtClean="0"/>
              <a:t>Empleando la forma </a:t>
            </a:r>
            <a:r>
              <a:rPr lang="es-ES" altLang="en-US" dirty="0" smtClean="0"/>
              <a:t>en gerundio </a:t>
            </a:r>
            <a:r>
              <a:rPr lang="es-ES" altLang="en-US" dirty="0" smtClean="0"/>
              <a:t>(“ando, </a:t>
            </a:r>
            <a:r>
              <a:rPr lang="es-ES" altLang="en-US" dirty="0" err="1" smtClean="0"/>
              <a:t>endo</a:t>
            </a:r>
            <a:r>
              <a:rPr lang="es-ES" altLang="en-US" dirty="0" smtClean="0"/>
              <a:t>, </a:t>
            </a:r>
            <a:r>
              <a:rPr lang="es-ES" altLang="en-US" dirty="0" err="1" smtClean="0"/>
              <a:t>iendo</a:t>
            </a:r>
            <a:r>
              <a:rPr lang="es-ES" altLang="en-US" dirty="0" smtClean="0"/>
              <a:t>”) del verbo</a:t>
            </a:r>
            <a:br>
              <a:rPr lang="es-ES" altLang="en-US" dirty="0" smtClean="0"/>
            </a:br>
            <a:endParaRPr lang="es-ES" altLang="en-US" dirty="0" smtClean="0"/>
          </a:p>
        </p:txBody>
      </p:sp>
      <p:sp>
        <p:nvSpPr>
          <p:cNvPr id="3" name="Text Placeholder 2"/>
          <p:cNvSpPr>
            <a:spLocks noGrp="1" noChangeArrowheads="1"/>
          </p:cNvSpPr>
          <p:nvPr>
            <p:ph type="body" sz="quarter" idx="10"/>
          </p:nvPr>
        </p:nvSpPr>
        <p:spPr>
          <a:xfrm>
            <a:off x="911225" y="1600200"/>
            <a:ext cx="7764463" cy="4572000"/>
          </a:xfrm>
        </p:spPr>
        <p:txBody>
          <a:bodyPr/>
          <a:lstStyle/>
          <a:p>
            <a:pPr eaLnBrk="1" hangingPunct="1">
              <a:spcAft>
                <a:spcPts val="1200"/>
              </a:spcAft>
            </a:pPr>
            <a:endParaRPr lang="en-US" altLang="en-US" dirty="0" smtClean="0"/>
          </a:p>
          <a:p>
            <a:pPr>
              <a:spcAft>
                <a:spcPts val="1200"/>
              </a:spcAft>
            </a:pPr>
            <a:r>
              <a:rPr lang="es-ES" altLang="en-US" dirty="0" smtClean="0"/>
              <a:t>La </a:t>
            </a:r>
            <a:r>
              <a:rPr lang="es-ES" altLang="en-US" dirty="0"/>
              <a:t>asistencia a la escuela contribuye a la </a:t>
            </a:r>
            <a:r>
              <a:rPr lang="es-ES" altLang="en-US" dirty="0">
                <a:solidFill>
                  <a:srgbClr val="FF0000"/>
                </a:solidFill>
              </a:rPr>
              <a:t>reducción</a:t>
            </a:r>
            <a:r>
              <a:rPr lang="es-ES" altLang="en-US" dirty="0"/>
              <a:t> de la pobreza </a:t>
            </a:r>
            <a:r>
              <a:rPr lang="es-ES" altLang="en-US" dirty="0" smtClean="0"/>
              <a:t>mediante...</a:t>
            </a:r>
            <a:endParaRPr lang="es-ES" altLang="en-US" dirty="0"/>
          </a:p>
          <a:p>
            <a:pPr>
              <a:spcAft>
                <a:spcPts val="1200"/>
              </a:spcAft>
            </a:pPr>
            <a:r>
              <a:rPr lang="es-ES" altLang="en-US" dirty="0"/>
              <a:t>La asistencia escolar contribuye a </a:t>
            </a:r>
            <a:r>
              <a:rPr lang="es-ES" altLang="en-US" dirty="0">
                <a:solidFill>
                  <a:srgbClr val="FF0000"/>
                </a:solidFill>
              </a:rPr>
              <a:t>reducir</a:t>
            </a:r>
            <a:r>
              <a:rPr lang="es-ES" altLang="en-US" dirty="0"/>
              <a:t> la pobreza mediante ...</a:t>
            </a:r>
            <a:endParaRPr lang="en-US" alt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Title 1"/>
          <p:cNvSpPr>
            <a:spLocks noGrp="1" noChangeArrowheads="1"/>
          </p:cNvSpPr>
          <p:nvPr>
            <p:ph type="title"/>
          </p:nvPr>
        </p:nvSpPr>
        <p:spPr>
          <a:xfrm>
            <a:off x="911225" y="533400"/>
            <a:ext cx="7764463" cy="1671464"/>
          </a:xfrm>
        </p:spPr>
        <p:txBody>
          <a:bodyPr/>
          <a:lstStyle/>
          <a:p>
            <a:r>
              <a:rPr lang="en-US" altLang="en-US" dirty="0" smtClean="0"/>
              <a:t>2. </a:t>
            </a:r>
            <a:r>
              <a:rPr lang="es-ES" altLang="en-US" dirty="0"/>
              <a:t>Empleando la forma </a:t>
            </a:r>
            <a:r>
              <a:rPr lang="es-ES" altLang="en-US" dirty="0" smtClean="0"/>
              <a:t>en gerundio </a:t>
            </a:r>
            <a:r>
              <a:rPr lang="es-ES" altLang="en-US" dirty="0"/>
              <a:t>(“ando, </a:t>
            </a:r>
            <a:r>
              <a:rPr lang="es-ES" altLang="en-US" dirty="0" err="1"/>
              <a:t>endo</a:t>
            </a:r>
            <a:r>
              <a:rPr lang="es-ES" altLang="en-US" dirty="0"/>
              <a:t>, </a:t>
            </a:r>
            <a:r>
              <a:rPr lang="es-ES" altLang="en-US" dirty="0" err="1"/>
              <a:t>iendo</a:t>
            </a:r>
            <a:r>
              <a:rPr lang="es-ES" altLang="en-US" dirty="0"/>
              <a:t>”) del verbo</a:t>
            </a:r>
            <a:endParaRPr lang="es-ES" altLang="en-US" dirty="0" smtClean="0"/>
          </a:p>
        </p:txBody>
      </p:sp>
      <p:sp>
        <p:nvSpPr>
          <p:cNvPr id="3" name="Text Placeholder 2"/>
          <p:cNvSpPr>
            <a:spLocks noGrp="1" noChangeArrowheads="1"/>
          </p:cNvSpPr>
          <p:nvPr>
            <p:ph type="body" sz="quarter" idx="10"/>
          </p:nvPr>
        </p:nvSpPr>
        <p:spPr>
          <a:xfrm>
            <a:off x="911225" y="1600200"/>
            <a:ext cx="7764463" cy="4572000"/>
          </a:xfrm>
        </p:spPr>
        <p:txBody>
          <a:bodyPr/>
          <a:lstStyle/>
          <a:p>
            <a:pPr eaLnBrk="1" hangingPunct="1">
              <a:spcAft>
                <a:spcPts val="1200"/>
              </a:spcAft>
            </a:pPr>
            <a:endParaRPr lang="en-US" altLang="en-US" dirty="0" smtClean="0"/>
          </a:p>
          <a:p>
            <a:pPr eaLnBrk="1" hangingPunct="1">
              <a:spcAft>
                <a:spcPts val="1200"/>
              </a:spcAft>
            </a:pPr>
            <a:r>
              <a:rPr lang="es-ES" altLang="en-US" dirty="0" smtClean="0"/>
              <a:t>Muchos </a:t>
            </a:r>
            <a:r>
              <a:rPr lang="es-ES" altLang="en-US" dirty="0"/>
              <a:t>estarían de acuerdo en que la </a:t>
            </a:r>
            <a:r>
              <a:rPr lang="es-ES" altLang="en-US" dirty="0">
                <a:solidFill>
                  <a:srgbClr val="FF0000"/>
                </a:solidFill>
              </a:rPr>
              <a:t>traducción</a:t>
            </a:r>
            <a:r>
              <a:rPr lang="es-ES" altLang="en-US" dirty="0"/>
              <a:t> y la </a:t>
            </a:r>
            <a:r>
              <a:rPr lang="es-ES" altLang="en-US" dirty="0">
                <a:solidFill>
                  <a:srgbClr val="FF0000"/>
                </a:solidFill>
              </a:rPr>
              <a:t>difusión</a:t>
            </a:r>
            <a:r>
              <a:rPr lang="es-ES" altLang="en-US" dirty="0"/>
              <a:t> </a:t>
            </a:r>
            <a:r>
              <a:rPr lang="es-ES" altLang="en-US" dirty="0" smtClean="0"/>
              <a:t>de la </a:t>
            </a:r>
            <a:r>
              <a:rPr lang="es-ES" altLang="en-US" dirty="0"/>
              <a:t>ciencia </a:t>
            </a:r>
            <a:r>
              <a:rPr lang="es-ES" altLang="en-US" dirty="0" smtClean="0"/>
              <a:t>demográfica y de </a:t>
            </a:r>
            <a:r>
              <a:rPr lang="es-ES" altLang="en-US" dirty="0"/>
              <a:t>la </a:t>
            </a:r>
            <a:r>
              <a:rPr lang="es-ES" altLang="en-US" dirty="0" smtClean="0"/>
              <a:t>salud entre los tomadores de decisiones </a:t>
            </a:r>
            <a:r>
              <a:rPr lang="es-ES" altLang="en-US" dirty="0"/>
              <a:t>es importante.</a:t>
            </a:r>
          </a:p>
          <a:p>
            <a:pPr eaLnBrk="1" hangingPunct="1">
              <a:spcAft>
                <a:spcPts val="1200"/>
              </a:spcAft>
            </a:pPr>
            <a:r>
              <a:rPr lang="es-ES" altLang="en-US" dirty="0"/>
              <a:t>Muchos estarían de acuerdo </a:t>
            </a:r>
            <a:r>
              <a:rPr lang="es-ES" altLang="en-US" dirty="0" smtClean="0"/>
              <a:t>que </a:t>
            </a:r>
            <a:r>
              <a:rPr lang="es-ES" altLang="en-US" dirty="0" smtClean="0">
                <a:solidFill>
                  <a:srgbClr val="FF0000"/>
                </a:solidFill>
              </a:rPr>
              <a:t>traduciendo</a:t>
            </a:r>
            <a:r>
              <a:rPr lang="es-ES" altLang="en-US" dirty="0" smtClean="0"/>
              <a:t> y </a:t>
            </a:r>
            <a:r>
              <a:rPr lang="es-ES" altLang="en-US" dirty="0" smtClean="0">
                <a:solidFill>
                  <a:srgbClr val="FF0000"/>
                </a:solidFill>
              </a:rPr>
              <a:t>difundiendo</a:t>
            </a:r>
            <a:r>
              <a:rPr lang="es-ES" altLang="en-US" dirty="0" smtClean="0"/>
              <a:t> la </a:t>
            </a:r>
            <a:r>
              <a:rPr lang="es-ES" altLang="en-US" dirty="0"/>
              <a:t>ciencia demográfica y de la salud entre los tomadores de decisiones es importante</a:t>
            </a:r>
            <a:endParaRPr lang="en-US" alt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Content Placeholder 2"/>
          <p:cNvSpPr>
            <a:spLocks noGrp="1" noChangeArrowheads="1"/>
          </p:cNvSpPr>
          <p:nvPr>
            <p:ph type="body" sz="quarter" idx="10"/>
          </p:nvPr>
        </p:nvSpPr>
        <p:spPr>
          <a:xfrm>
            <a:off x="1003300" y="2286000"/>
            <a:ext cx="7137400" cy="2439144"/>
          </a:xfrm>
        </p:spPr>
        <p:txBody>
          <a:bodyPr/>
          <a:lstStyle/>
          <a:p>
            <a:pPr eaLnBrk="1" hangingPunct="1">
              <a:buFont typeface="Arial" panose="020B0604020202020204" pitchFamily="34" charset="0"/>
              <a:buNone/>
            </a:pPr>
            <a:r>
              <a:rPr lang="es-ES" altLang="en-US" sz="3600" dirty="0" smtClean="0"/>
              <a:t>Si tu contenido no es familiar — un hecho para muchos lectores — entonces tu estilística </a:t>
            </a:r>
            <a:r>
              <a:rPr lang="es-ES" altLang="en-US" sz="3600" i="1" dirty="0" smtClean="0">
                <a:solidFill>
                  <a:srgbClr val="33C9D1"/>
                </a:solidFill>
              </a:rPr>
              <a:t>sí debe serlo. </a:t>
            </a:r>
            <a:endParaRPr lang="en-US" altLang="en-US" sz="3600" dirty="0" smtClean="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Content Placeholder 2"/>
          <p:cNvSpPr>
            <a:spLocks noGrp="1" noChangeArrowheads="1"/>
          </p:cNvSpPr>
          <p:nvPr>
            <p:ph type="body" sz="quarter" idx="10"/>
          </p:nvPr>
        </p:nvSpPr>
        <p:spPr>
          <a:xfrm>
            <a:off x="1258888" y="1989138"/>
            <a:ext cx="6626225" cy="819150"/>
          </a:xfrm>
        </p:spPr>
        <p:txBody>
          <a:bodyPr/>
          <a:lstStyle/>
          <a:p>
            <a:pPr eaLnBrk="1" hangingPunct="1">
              <a:buFont typeface="Arial" panose="020B0604020202020204" pitchFamily="34" charset="0"/>
              <a:buNone/>
            </a:pPr>
            <a:r>
              <a:rPr lang="es-ES" altLang="en-US" sz="4400" dirty="0" smtClean="0"/>
              <a:t>PRÁCTICA III: </a:t>
            </a:r>
          </a:p>
          <a:p>
            <a:pPr eaLnBrk="1" hangingPunct="1"/>
            <a:r>
              <a:rPr lang="es-ES" altLang="en-US" sz="4400" dirty="0" smtClean="0"/>
              <a:t>Evitar </a:t>
            </a:r>
            <a:r>
              <a:rPr lang="es-ES" altLang="en-US" sz="4400" dirty="0"/>
              <a:t>nominalizaciones </a:t>
            </a:r>
            <a:endParaRPr lang="es-ES" altLang="en-US" sz="4400" dirty="0" smtClean="0"/>
          </a:p>
          <a:p>
            <a:pPr eaLnBrk="1" hangingPunct="1">
              <a:buFont typeface="Arial" panose="020B0604020202020204" pitchFamily="34" charset="0"/>
              <a:buNone/>
            </a:pPr>
            <a:endParaRPr lang="es-ES" altLang="en-US" sz="1800" dirty="0" smtClean="0"/>
          </a:p>
          <a:p>
            <a:pPr eaLnBrk="1" hangingPunct="1">
              <a:buFont typeface="Arial" panose="020B0604020202020204" pitchFamily="34" charset="0"/>
              <a:buNone/>
            </a:pPr>
            <a:r>
              <a:rPr lang="es-ES" altLang="en-US" sz="1800" dirty="0" smtClean="0"/>
              <a:t> Participantes trabajan con sus folletos.</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Title 1"/>
          <p:cNvSpPr>
            <a:spLocks noGrp="1" noChangeArrowheads="1"/>
          </p:cNvSpPr>
          <p:nvPr>
            <p:ph type="title"/>
          </p:nvPr>
        </p:nvSpPr>
        <p:spPr>
          <a:xfrm>
            <a:off x="911225" y="533400"/>
            <a:ext cx="8816975" cy="685800"/>
          </a:xfrm>
        </p:spPr>
        <p:txBody>
          <a:bodyPr/>
          <a:lstStyle/>
          <a:p>
            <a:pPr eaLnBrk="1" hangingPunct="1"/>
            <a:r>
              <a:rPr lang="en-US" altLang="en-US" dirty="0" smtClean="0"/>
              <a:t>#1 </a:t>
            </a:r>
            <a:r>
              <a:rPr lang="es-ES" altLang="en-US" dirty="0" smtClean="0"/>
              <a:t>de la hoja de trabajo</a:t>
            </a:r>
            <a:endParaRPr lang="en-US" altLang="en-US" dirty="0" smtClean="0"/>
          </a:p>
        </p:txBody>
      </p:sp>
      <p:sp>
        <p:nvSpPr>
          <p:cNvPr id="87043" name="Content Placeholder 2">
            <a:extLst>
              <a:ext uri="{FF2B5EF4-FFF2-40B4-BE49-F238E27FC236}">
                <a16:creationId xmlns:a16="http://schemas.microsoft.com/office/drawing/2014/main" xmlns="" id="{44E65A75-63AE-40A7-BBB3-FF808C133F8E}"/>
              </a:ext>
            </a:extLst>
          </p:cNvPr>
          <p:cNvSpPr>
            <a:spLocks noGrp="1"/>
          </p:cNvSpPr>
          <p:nvPr>
            <p:ph type="body" sz="quarter" idx="10"/>
          </p:nvPr>
        </p:nvSpPr>
        <p:spPr>
          <a:xfrm>
            <a:off x="911225" y="1600200"/>
            <a:ext cx="7764463" cy="1352550"/>
          </a:xfrm>
        </p:spPr>
        <p:txBody>
          <a:bodyPr/>
          <a:lstStyle/>
          <a:p>
            <a:pPr>
              <a:defRPr/>
            </a:pPr>
            <a:endParaRPr lang="en-US" dirty="0"/>
          </a:p>
          <a:p>
            <a:pPr marL="0" indent="0">
              <a:buNone/>
              <a:defRPr/>
            </a:pPr>
            <a:r>
              <a:rPr lang="es-ES" dirty="0" smtClean="0"/>
              <a:t>Este </a:t>
            </a:r>
            <a:r>
              <a:rPr lang="es-ES" dirty="0"/>
              <a:t>mercado tiene </a:t>
            </a:r>
            <a:r>
              <a:rPr lang="es-ES" dirty="0" smtClean="0"/>
              <a:t>la tendencia </a:t>
            </a:r>
            <a:r>
              <a:rPr lang="es-ES" dirty="0"/>
              <a:t>a ser muy volátil</a:t>
            </a:r>
            <a:r>
              <a:rPr lang="es-ES" dirty="0" smtClean="0"/>
              <a:t>.</a:t>
            </a:r>
            <a:endParaRPr lang="es-ES" dirty="0"/>
          </a:p>
          <a:p>
            <a:pPr marL="0" indent="0">
              <a:buFont typeface="Wingdings" panose="05000000000000000000" pitchFamily="2" charset="2"/>
              <a:buNone/>
              <a:defRPr/>
            </a:pPr>
            <a:endParaRPr lang="en-US" dirty="0"/>
          </a:p>
        </p:txBody>
      </p:sp>
      <p:sp>
        <p:nvSpPr>
          <p:cNvPr id="4" name="Oval 3"/>
          <p:cNvSpPr>
            <a:spLocks noChangeArrowheads="1"/>
          </p:cNvSpPr>
          <p:nvPr/>
        </p:nvSpPr>
        <p:spPr bwMode="auto">
          <a:xfrm>
            <a:off x="4535487" y="2128044"/>
            <a:ext cx="1568450" cy="587375"/>
          </a:xfrm>
          <a:prstGeom prst="ellipse">
            <a:avLst/>
          </a:prstGeom>
          <a:solidFill>
            <a:schemeClr val="accent1">
              <a:alpha val="0"/>
            </a:schemeClr>
          </a:solidFill>
          <a:ln w="34925" algn="ctr">
            <a:solidFill>
              <a:srgbClr val="FF0000"/>
            </a:solidFill>
            <a:round/>
            <a:headEnd/>
            <a:tailEnd/>
          </a:ln>
        </p:spPr>
        <p:txBody>
          <a:bodyPr/>
          <a:lstStyle>
            <a:lvl1pPr>
              <a:spcBef>
                <a:spcPct val="20000"/>
              </a:spcBef>
              <a:buClr>
                <a:srgbClr val="265E9E"/>
              </a:buClr>
              <a:buSzPct val="75000"/>
              <a:buFont typeface="Wingdings" panose="05000000000000000000" pitchFamily="2" charset="2"/>
              <a:buChar char="n"/>
              <a:defRPr sz="2800">
                <a:solidFill>
                  <a:srgbClr val="717073"/>
                </a:solidFill>
                <a:latin typeface="Arial" panose="020B0604020202020204" pitchFamily="34" charset="0"/>
                <a:ea typeface="MS PGothic" panose="020B0600070205080204" pitchFamily="34" charset="-128"/>
              </a:defRPr>
            </a:lvl1pPr>
            <a:lvl2pPr marL="742950" indent="-285750">
              <a:spcBef>
                <a:spcPct val="20000"/>
              </a:spcBef>
              <a:buClr>
                <a:srgbClr val="265E9E"/>
              </a:buClr>
              <a:buSzPct val="70000"/>
              <a:buFont typeface="Wingdings" panose="05000000000000000000" pitchFamily="2" charset="2"/>
              <a:buChar char="n"/>
              <a:defRPr sz="2400">
                <a:solidFill>
                  <a:srgbClr val="717073"/>
                </a:solidFill>
                <a:latin typeface="Arial" panose="020B0604020202020204" pitchFamily="34" charset="0"/>
                <a:ea typeface="MS PGothic" panose="020B0600070205080204" pitchFamily="34" charset="-128"/>
              </a:defRPr>
            </a:lvl2pPr>
            <a:lvl3pPr marL="1143000" indent="-228600">
              <a:spcBef>
                <a:spcPct val="20000"/>
              </a:spcBef>
              <a:buClr>
                <a:srgbClr val="265E9E"/>
              </a:buClr>
              <a:buFont typeface="Wingdings" panose="05000000000000000000" pitchFamily="2" charset="2"/>
              <a:buChar char="§"/>
              <a:defRPr>
                <a:solidFill>
                  <a:srgbClr val="717073"/>
                </a:solidFill>
                <a:latin typeface="Arial" panose="020B0604020202020204" pitchFamily="34" charset="0"/>
                <a:ea typeface="MS PGothic" panose="020B0600070205080204" pitchFamily="34" charset="-128"/>
              </a:defRPr>
            </a:lvl3pPr>
            <a:lvl4pPr marL="1600200" indent="-228600">
              <a:spcBef>
                <a:spcPct val="20000"/>
              </a:spcBef>
              <a:buClr>
                <a:srgbClr val="265E9E"/>
              </a:buClr>
              <a:buChar char="•"/>
              <a:defRPr sz="1200">
                <a:solidFill>
                  <a:srgbClr val="717073"/>
                </a:solidFill>
                <a:latin typeface="Arial" panose="020B0604020202020204" pitchFamily="34" charset="0"/>
                <a:ea typeface="MS PGothic" panose="020B0600070205080204" pitchFamily="34" charset="-128"/>
              </a:defRPr>
            </a:lvl4pPr>
            <a:lvl5pPr marL="2057400" indent="-228600">
              <a:spcBef>
                <a:spcPct val="20000"/>
              </a:spcBef>
              <a:buClr>
                <a:srgbClr val="265E9E"/>
              </a:buClr>
              <a:buSzPct val="85000"/>
              <a:buChar char="•"/>
              <a:defRPr sz="2000">
                <a:solidFill>
                  <a:srgbClr val="717073"/>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9pPr>
          </a:lstStyle>
          <a:p>
            <a:pPr>
              <a:spcBef>
                <a:spcPct val="0"/>
              </a:spcBef>
              <a:buClrTx/>
              <a:buSzTx/>
              <a:buFontTx/>
              <a:buNone/>
            </a:pPr>
            <a:endParaRPr lang="en-US" altLang="en-US" sz="2400">
              <a:solidFill>
                <a:srgbClr val="000000"/>
              </a:solidFill>
            </a:endParaRPr>
          </a:p>
        </p:txBody>
      </p:sp>
      <p:sp>
        <p:nvSpPr>
          <p:cNvPr id="2" name="TextBox 1">
            <a:extLst>
              <a:ext uri="{FF2B5EF4-FFF2-40B4-BE49-F238E27FC236}">
                <a16:creationId xmlns:a16="http://schemas.microsoft.com/office/drawing/2014/main" xmlns="" id="{788BE08D-354A-476D-983B-9AD374F75300}"/>
              </a:ext>
            </a:extLst>
          </p:cNvPr>
          <p:cNvSpPr txBox="1"/>
          <p:nvPr/>
        </p:nvSpPr>
        <p:spPr>
          <a:xfrm>
            <a:off x="911225" y="3382963"/>
            <a:ext cx="7772400" cy="1384995"/>
          </a:xfrm>
          <a:prstGeom prst="rect">
            <a:avLst/>
          </a:prstGeom>
          <a:noFill/>
        </p:spPr>
        <p:txBody>
          <a:bodyPr>
            <a:spAutoFit/>
          </a:bodyPr>
          <a:lstStyle/>
          <a:p>
            <a:pPr>
              <a:defRPr/>
            </a:pPr>
            <a:r>
              <a:rPr lang="es-ES" sz="2800" i="1" dirty="0" smtClean="0">
                <a:solidFill>
                  <a:schemeClr val="accent6"/>
                </a:solidFill>
                <a:latin typeface="+mn-lt"/>
              </a:rPr>
              <a:t>Reescribe el enunciado para eliminar la </a:t>
            </a:r>
            <a:r>
              <a:rPr lang="es-ES" sz="2800" i="1" dirty="0" smtClean="0">
                <a:solidFill>
                  <a:schemeClr val="accent6"/>
                </a:solidFill>
                <a:latin typeface="+mn-lt"/>
              </a:rPr>
              <a:t>nominalización.</a:t>
            </a:r>
            <a:r>
              <a:rPr lang="en-US" sz="2800" b="1" i="1" dirty="0">
                <a:solidFill>
                  <a:schemeClr val="accent6"/>
                </a:solidFill>
              </a:rPr>
              <a:t/>
            </a:r>
            <a:br>
              <a:rPr lang="en-US" sz="2800" b="1" i="1" dirty="0">
                <a:solidFill>
                  <a:schemeClr val="accent6"/>
                </a:solidFill>
              </a:rPr>
            </a:br>
            <a:endParaRPr lang="en-US" sz="2800" i="1" dirty="0">
              <a:solidFill>
                <a:schemeClr val="accent6"/>
              </a:solidFill>
            </a:endParaRPr>
          </a:p>
        </p:txBody>
      </p:sp>
      <p:sp>
        <p:nvSpPr>
          <p:cNvPr id="3" name="TextBox 2">
            <a:extLst>
              <a:ext uri="{FF2B5EF4-FFF2-40B4-BE49-F238E27FC236}">
                <a16:creationId xmlns:a16="http://schemas.microsoft.com/office/drawing/2014/main" xmlns="" id="{AC1ADD90-D84D-4F80-AC8F-7D6D426751B0}"/>
              </a:ext>
            </a:extLst>
          </p:cNvPr>
          <p:cNvSpPr txBox="1">
            <a:spLocks noChangeArrowheads="1"/>
          </p:cNvSpPr>
          <p:nvPr/>
        </p:nvSpPr>
        <p:spPr bwMode="auto">
          <a:xfrm>
            <a:off x="919163" y="4799013"/>
            <a:ext cx="77644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anose="02020603050405020304" pitchFamily="18" charset="0"/>
                <a:ea typeface="MS PGothic" panose="020B0600070205080204" pitchFamily="34" charset="-128"/>
              </a:defRPr>
            </a:lvl1pPr>
            <a:lvl2pPr marL="742950" indent="-285750">
              <a:defRPr sz="2000">
                <a:solidFill>
                  <a:schemeClr val="tx1"/>
                </a:solidFill>
                <a:latin typeface="Times New Roman" panose="02020603050405020304" pitchFamily="18" charset="0"/>
                <a:ea typeface="MS PGothic" panose="020B0600070205080204" pitchFamily="34" charset="-128"/>
              </a:defRPr>
            </a:lvl2pPr>
            <a:lvl3pPr marL="1143000" indent="-228600">
              <a:defRPr sz="2000">
                <a:solidFill>
                  <a:schemeClr val="tx1"/>
                </a:solidFill>
                <a:latin typeface="Times New Roman" panose="02020603050405020304" pitchFamily="18" charset="0"/>
                <a:ea typeface="MS PGothic" panose="020B0600070205080204" pitchFamily="34" charset="-128"/>
              </a:defRPr>
            </a:lvl3pPr>
            <a:lvl4pPr marL="1600200" indent="-228600">
              <a:defRPr sz="2000">
                <a:solidFill>
                  <a:schemeClr val="tx1"/>
                </a:solidFill>
                <a:latin typeface="Times New Roman" panose="02020603050405020304" pitchFamily="18" charset="0"/>
                <a:ea typeface="MS PGothic" panose="020B0600070205080204" pitchFamily="34" charset="-128"/>
              </a:defRPr>
            </a:lvl4pPr>
            <a:lvl5pPr marL="2057400" indent="-228600">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9pPr>
          </a:lstStyle>
          <a:p>
            <a:pPr>
              <a:defRPr/>
            </a:pPr>
            <a:r>
              <a:rPr lang="es-ES" altLang="en-US" sz="2800" dirty="0" smtClean="0">
                <a:latin typeface="+mn-lt"/>
              </a:rPr>
              <a:t>Este mercado tiende a ser </a:t>
            </a:r>
            <a:r>
              <a:rPr lang="es-ES" altLang="en-US" sz="2800" u="sng" dirty="0" smtClean="0">
                <a:latin typeface="+mn-lt"/>
              </a:rPr>
              <a:t>volátil</a:t>
            </a:r>
            <a:endParaRPr lang="es-ES" altLang="en-US" sz="2800" u="sng"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Title 1"/>
          <p:cNvSpPr>
            <a:spLocks noGrp="1" noChangeArrowheads="1"/>
          </p:cNvSpPr>
          <p:nvPr>
            <p:ph type="title"/>
          </p:nvPr>
        </p:nvSpPr>
        <p:spPr>
          <a:xfrm>
            <a:off x="911225" y="533400"/>
            <a:ext cx="8816975" cy="685800"/>
          </a:xfrm>
        </p:spPr>
        <p:txBody>
          <a:bodyPr/>
          <a:lstStyle/>
          <a:p>
            <a:pPr eaLnBrk="1" hangingPunct="1"/>
            <a:r>
              <a:rPr lang="en-US" altLang="en-US" dirty="0" smtClean="0"/>
              <a:t>#2 </a:t>
            </a:r>
            <a:r>
              <a:rPr lang="es-ES" altLang="en-US" dirty="0" smtClean="0"/>
              <a:t>de la hoja de trabajo</a:t>
            </a:r>
            <a:endParaRPr lang="en-US" altLang="en-US" dirty="0" smtClean="0"/>
          </a:p>
        </p:txBody>
      </p:sp>
      <p:sp>
        <p:nvSpPr>
          <p:cNvPr id="87043" name="Content Placeholder 2">
            <a:extLst>
              <a:ext uri="{FF2B5EF4-FFF2-40B4-BE49-F238E27FC236}">
                <a16:creationId xmlns:a16="http://schemas.microsoft.com/office/drawing/2014/main" xmlns="" id="{D436CD83-39EB-483E-8F1B-7EEF1EB25E26}"/>
              </a:ext>
            </a:extLst>
          </p:cNvPr>
          <p:cNvSpPr>
            <a:spLocks noGrp="1"/>
          </p:cNvSpPr>
          <p:nvPr>
            <p:ph type="body" sz="quarter" idx="10"/>
          </p:nvPr>
        </p:nvSpPr>
        <p:spPr>
          <a:xfrm>
            <a:off x="911225" y="1600201"/>
            <a:ext cx="7764463" cy="1809750"/>
          </a:xfrm>
        </p:spPr>
        <p:txBody>
          <a:bodyPr/>
          <a:lstStyle/>
          <a:p>
            <a:pPr>
              <a:defRPr/>
            </a:pPr>
            <a:endParaRPr lang="en-US" dirty="0"/>
          </a:p>
          <a:p>
            <a:pPr marL="0" indent="0">
              <a:buNone/>
              <a:defRPr/>
            </a:pPr>
            <a:r>
              <a:rPr lang="es-NI" dirty="0" smtClean="0"/>
              <a:t>La </a:t>
            </a:r>
            <a:r>
              <a:rPr lang="es-NI" dirty="0"/>
              <a:t>capacidad de los líderes del grupo focal para hacer partícipe a la audiencia era deficiente</a:t>
            </a:r>
            <a:endParaRPr lang="en-US" dirty="0" smtClean="0"/>
          </a:p>
          <a:p>
            <a:pPr marL="0" indent="0">
              <a:buNone/>
            </a:pPr>
            <a:r>
              <a:rPr lang="en-US" b="1" i="1" dirty="0">
                <a:solidFill>
                  <a:schemeClr val="accent6"/>
                </a:solidFill>
              </a:rPr>
              <a:t/>
            </a:r>
            <a:br>
              <a:rPr lang="en-US" b="1" i="1" dirty="0">
                <a:solidFill>
                  <a:schemeClr val="accent6"/>
                </a:solidFill>
              </a:rPr>
            </a:br>
            <a:r>
              <a:rPr lang="es-ES" i="1" dirty="0">
                <a:solidFill>
                  <a:schemeClr val="accent6"/>
                </a:solidFill>
              </a:rPr>
              <a:t>Reescribe el enunciado para eliminar la </a:t>
            </a:r>
            <a:r>
              <a:rPr lang="es-ES" i="1" dirty="0" smtClean="0">
                <a:solidFill>
                  <a:schemeClr val="accent6"/>
                </a:solidFill>
              </a:rPr>
              <a:t>nominalización</a:t>
            </a:r>
            <a:r>
              <a:rPr lang="en-US" i="1" dirty="0" smtClean="0">
                <a:solidFill>
                  <a:schemeClr val="accent6"/>
                </a:solidFill>
              </a:rPr>
              <a:t>.</a:t>
            </a:r>
            <a:endParaRPr lang="en-US" dirty="0"/>
          </a:p>
        </p:txBody>
      </p:sp>
      <p:sp>
        <p:nvSpPr>
          <p:cNvPr id="4" name="Oval 3"/>
          <p:cNvSpPr>
            <a:spLocks noChangeArrowheads="1"/>
          </p:cNvSpPr>
          <p:nvPr/>
        </p:nvSpPr>
        <p:spPr bwMode="auto">
          <a:xfrm>
            <a:off x="1475656" y="2146300"/>
            <a:ext cx="1728192" cy="515937"/>
          </a:xfrm>
          <a:prstGeom prst="ellipse">
            <a:avLst/>
          </a:prstGeom>
          <a:solidFill>
            <a:schemeClr val="accent1">
              <a:alpha val="0"/>
            </a:schemeClr>
          </a:solidFill>
          <a:ln w="34925" algn="ctr">
            <a:solidFill>
              <a:srgbClr val="FF0000"/>
            </a:solidFill>
            <a:round/>
            <a:headEnd/>
            <a:tailEnd/>
          </a:ln>
        </p:spPr>
        <p:txBody>
          <a:bodyPr/>
          <a:lstStyle>
            <a:lvl1pPr>
              <a:spcBef>
                <a:spcPct val="20000"/>
              </a:spcBef>
              <a:buClr>
                <a:srgbClr val="265E9E"/>
              </a:buClr>
              <a:buSzPct val="75000"/>
              <a:buFont typeface="Wingdings" panose="05000000000000000000" pitchFamily="2" charset="2"/>
              <a:buChar char="n"/>
              <a:defRPr sz="2800">
                <a:solidFill>
                  <a:srgbClr val="717073"/>
                </a:solidFill>
                <a:latin typeface="Arial" panose="020B0604020202020204" pitchFamily="34" charset="0"/>
                <a:ea typeface="MS PGothic" panose="020B0600070205080204" pitchFamily="34" charset="-128"/>
              </a:defRPr>
            </a:lvl1pPr>
            <a:lvl2pPr marL="742950" indent="-285750">
              <a:spcBef>
                <a:spcPct val="20000"/>
              </a:spcBef>
              <a:buClr>
                <a:srgbClr val="265E9E"/>
              </a:buClr>
              <a:buSzPct val="70000"/>
              <a:buFont typeface="Wingdings" panose="05000000000000000000" pitchFamily="2" charset="2"/>
              <a:buChar char="n"/>
              <a:defRPr sz="2400">
                <a:solidFill>
                  <a:srgbClr val="717073"/>
                </a:solidFill>
                <a:latin typeface="Arial" panose="020B0604020202020204" pitchFamily="34" charset="0"/>
                <a:ea typeface="MS PGothic" panose="020B0600070205080204" pitchFamily="34" charset="-128"/>
              </a:defRPr>
            </a:lvl2pPr>
            <a:lvl3pPr marL="1143000" indent="-228600">
              <a:spcBef>
                <a:spcPct val="20000"/>
              </a:spcBef>
              <a:buClr>
                <a:srgbClr val="265E9E"/>
              </a:buClr>
              <a:buFont typeface="Wingdings" panose="05000000000000000000" pitchFamily="2" charset="2"/>
              <a:buChar char="§"/>
              <a:defRPr>
                <a:solidFill>
                  <a:srgbClr val="717073"/>
                </a:solidFill>
                <a:latin typeface="Arial" panose="020B0604020202020204" pitchFamily="34" charset="0"/>
                <a:ea typeface="MS PGothic" panose="020B0600070205080204" pitchFamily="34" charset="-128"/>
              </a:defRPr>
            </a:lvl3pPr>
            <a:lvl4pPr marL="1600200" indent="-228600">
              <a:spcBef>
                <a:spcPct val="20000"/>
              </a:spcBef>
              <a:buClr>
                <a:srgbClr val="265E9E"/>
              </a:buClr>
              <a:buChar char="•"/>
              <a:defRPr sz="1200">
                <a:solidFill>
                  <a:srgbClr val="717073"/>
                </a:solidFill>
                <a:latin typeface="Arial" panose="020B0604020202020204" pitchFamily="34" charset="0"/>
                <a:ea typeface="MS PGothic" panose="020B0600070205080204" pitchFamily="34" charset="-128"/>
              </a:defRPr>
            </a:lvl4pPr>
            <a:lvl5pPr marL="2057400" indent="-228600">
              <a:spcBef>
                <a:spcPct val="20000"/>
              </a:spcBef>
              <a:buClr>
                <a:srgbClr val="265E9E"/>
              </a:buClr>
              <a:buSzPct val="85000"/>
              <a:buChar char="•"/>
              <a:defRPr sz="2000">
                <a:solidFill>
                  <a:srgbClr val="717073"/>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9pPr>
          </a:lstStyle>
          <a:p>
            <a:pPr>
              <a:spcBef>
                <a:spcPct val="0"/>
              </a:spcBef>
              <a:buClrTx/>
              <a:buSzTx/>
              <a:buFontTx/>
              <a:buNone/>
            </a:pPr>
            <a:endParaRPr lang="en-US" altLang="en-US" sz="2400">
              <a:solidFill>
                <a:srgbClr val="000000"/>
              </a:solidFill>
            </a:endParaRPr>
          </a:p>
        </p:txBody>
      </p:sp>
      <p:sp>
        <p:nvSpPr>
          <p:cNvPr id="5" name="Oval 4"/>
          <p:cNvSpPr>
            <a:spLocks noChangeArrowheads="1"/>
          </p:cNvSpPr>
          <p:nvPr/>
        </p:nvSpPr>
        <p:spPr bwMode="auto">
          <a:xfrm>
            <a:off x="911226" y="2924945"/>
            <a:ext cx="1580754" cy="533424"/>
          </a:xfrm>
          <a:prstGeom prst="ellipse">
            <a:avLst/>
          </a:prstGeom>
          <a:solidFill>
            <a:schemeClr val="accent1">
              <a:alpha val="0"/>
            </a:schemeClr>
          </a:solidFill>
          <a:ln w="34925" algn="ctr">
            <a:solidFill>
              <a:srgbClr val="FF0000"/>
            </a:solidFill>
            <a:round/>
            <a:headEnd/>
            <a:tailEnd/>
          </a:ln>
        </p:spPr>
        <p:txBody>
          <a:bodyPr/>
          <a:lstStyle>
            <a:lvl1pPr>
              <a:spcBef>
                <a:spcPct val="20000"/>
              </a:spcBef>
              <a:buClr>
                <a:srgbClr val="265E9E"/>
              </a:buClr>
              <a:buSzPct val="75000"/>
              <a:buFont typeface="Wingdings" panose="05000000000000000000" pitchFamily="2" charset="2"/>
              <a:buChar char="n"/>
              <a:defRPr sz="2800">
                <a:solidFill>
                  <a:srgbClr val="717073"/>
                </a:solidFill>
                <a:latin typeface="Arial" panose="020B0604020202020204" pitchFamily="34" charset="0"/>
                <a:ea typeface="MS PGothic" panose="020B0600070205080204" pitchFamily="34" charset="-128"/>
              </a:defRPr>
            </a:lvl1pPr>
            <a:lvl2pPr marL="742950" indent="-285750">
              <a:spcBef>
                <a:spcPct val="20000"/>
              </a:spcBef>
              <a:buClr>
                <a:srgbClr val="265E9E"/>
              </a:buClr>
              <a:buSzPct val="70000"/>
              <a:buFont typeface="Wingdings" panose="05000000000000000000" pitchFamily="2" charset="2"/>
              <a:buChar char="n"/>
              <a:defRPr sz="2400">
                <a:solidFill>
                  <a:srgbClr val="717073"/>
                </a:solidFill>
                <a:latin typeface="Arial" panose="020B0604020202020204" pitchFamily="34" charset="0"/>
                <a:ea typeface="MS PGothic" panose="020B0600070205080204" pitchFamily="34" charset="-128"/>
              </a:defRPr>
            </a:lvl2pPr>
            <a:lvl3pPr marL="1143000" indent="-228600">
              <a:spcBef>
                <a:spcPct val="20000"/>
              </a:spcBef>
              <a:buClr>
                <a:srgbClr val="265E9E"/>
              </a:buClr>
              <a:buFont typeface="Wingdings" panose="05000000000000000000" pitchFamily="2" charset="2"/>
              <a:buChar char="§"/>
              <a:defRPr>
                <a:solidFill>
                  <a:srgbClr val="717073"/>
                </a:solidFill>
                <a:latin typeface="Arial" panose="020B0604020202020204" pitchFamily="34" charset="0"/>
                <a:ea typeface="MS PGothic" panose="020B0600070205080204" pitchFamily="34" charset="-128"/>
              </a:defRPr>
            </a:lvl3pPr>
            <a:lvl4pPr marL="1600200" indent="-228600">
              <a:spcBef>
                <a:spcPct val="20000"/>
              </a:spcBef>
              <a:buClr>
                <a:srgbClr val="265E9E"/>
              </a:buClr>
              <a:buChar char="•"/>
              <a:defRPr sz="1200">
                <a:solidFill>
                  <a:srgbClr val="717073"/>
                </a:solidFill>
                <a:latin typeface="Arial" panose="020B0604020202020204" pitchFamily="34" charset="0"/>
                <a:ea typeface="MS PGothic" panose="020B0600070205080204" pitchFamily="34" charset="-128"/>
              </a:defRPr>
            </a:lvl4pPr>
            <a:lvl5pPr marL="2057400" indent="-228600">
              <a:spcBef>
                <a:spcPct val="20000"/>
              </a:spcBef>
              <a:buClr>
                <a:srgbClr val="265E9E"/>
              </a:buClr>
              <a:buSzPct val="85000"/>
              <a:buChar char="•"/>
              <a:defRPr sz="2000">
                <a:solidFill>
                  <a:srgbClr val="717073"/>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9pPr>
          </a:lstStyle>
          <a:p>
            <a:pPr>
              <a:spcBef>
                <a:spcPct val="0"/>
              </a:spcBef>
              <a:buClrTx/>
              <a:buSzTx/>
              <a:buFontTx/>
              <a:buNone/>
            </a:pPr>
            <a:endParaRPr lang="en-US" altLang="en-US" sz="2400">
              <a:solidFill>
                <a:srgbClr val="000000"/>
              </a:solidFill>
            </a:endParaRPr>
          </a:p>
        </p:txBody>
      </p:sp>
      <p:sp>
        <p:nvSpPr>
          <p:cNvPr id="2" name="TextBox 1">
            <a:extLst>
              <a:ext uri="{FF2B5EF4-FFF2-40B4-BE49-F238E27FC236}">
                <a16:creationId xmlns:a16="http://schemas.microsoft.com/office/drawing/2014/main" xmlns="" id="{05C664D3-6C5B-43D6-BEEA-24A0C844A039}"/>
              </a:ext>
            </a:extLst>
          </p:cNvPr>
          <p:cNvSpPr txBox="1">
            <a:spLocks noChangeArrowheads="1"/>
          </p:cNvSpPr>
          <p:nvPr/>
        </p:nvSpPr>
        <p:spPr bwMode="auto">
          <a:xfrm>
            <a:off x="853419" y="5085184"/>
            <a:ext cx="7808913"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anose="02020603050405020304" pitchFamily="18" charset="0"/>
                <a:ea typeface="MS PGothic" panose="020B0600070205080204" pitchFamily="34" charset="-128"/>
              </a:defRPr>
            </a:lvl1pPr>
            <a:lvl2pPr marL="742950" indent="-285750">
              <a:defRPr sz="2000">
                <a:solidFill>
                  <a:schemeClr val="tx1"/>
                </a:solidFill>
                <a:latin typeface="Times New Roman" panose="02020603050405020304" pitchFamily="18" charset="0"/>
                <a:ea typeface="MS PGothic" panose="020B0600070205080204" pitchFamily="34" charset="-128"/>
              </a:defRPr>
            </a:lvl2pPr>
            <a:lvl3pPr marL="1143000" indent="-228600">
              <a:defRPr sz="2000">
                <a:solidFill>
                  <a:schemeClr val="tx1"/>
                </a:solidFill>
                <a:latin typeface="Times New Roman" panose="02020603050405020304" pitchFamily="18" charset="0"/>
                <a:ea typeface="MS PGothic" panose="020B0600070205080204" pitchFamily="34" charset="-128"/>
              </a:defRPr>
            </a:lvl3pPr>
            <a:lvl4pPr marL="1600200" indent="-228600">
              <a:defRPr sz="2000">
                <a:solidFill>
                  <a:schemeClr val="tx1"/>
                </a:solidFill>
                <a:latin typeface="Times New Roman" panose="02020603050405020304" pitchFamily="18" charset="0"/>
                <a:ea typeface="MS PGothic" panose="020B0600070205080204" pitchFamily="34" charset="-128"/>
              </a:defRPr>
            </a:lvl4pPr>
            <a:lvl5pPr marL="2057400" indent="-228600">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ea typeface="MS PGothic" panose="020B0600070205080204" pitchFamily="34" charset="-128"/>
              </a:defRPr>
            </a:lvl9pPr>
          </a:lstStyle>
          <a:p>
            <a:pPr>
              <a:defRPr/>
            </a:pPr>
            <a:r>
              <a:rPr lang="es-ES" altLang="en-US" sz="2800" dirty="0">
                <a:latin typeface="+mn-lt"/>
              </a:rPr>
              <a:t>Los líderes del grupo focal </a:t>
            </a:r>
            <a:r>
              <a:rPr lang="es-ES" altLang="en-US" sz="2800" b="1" dirty="0">
                <a:latin typeface="+mn-lt"/>
              </a:rPr>
              <a:t>no pudieron </a:t>
            </a:r>
            <a:r>
              <a:rPr lang="es-ES" altLang="en-US" sz="2800" dirty="0">
                <a:latin typeface="+mn-lt"/>
              </a:rPr>
              <a:t>hacer partícipe a la </a:t>
            </a:r>
            <a:r>
              <a:rPr lang="es-ES" altLang="en-US" sz="2800" dirty="0" smtClean="0">
                <a:latin typeface="+mn-lt"/>
              </a:rPr>
              <a:t>audiencia.</a:t>
            </a:r>
            <a:endParaRPr lang="en-US"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Content Placeholder 2"/>
          <p:cNvSpPr>
            <a:spLocks noGrp="1" noChangeArrowheads="1"/>
          </p:cNvSpPr>
          <p:nvPr>
            <p:ph type="body" sz="quarter" idx="10"/>
          </p:nvPr>
        </p:nvSpPr>
        <p:spPr>
          <a:xfrm>
            <a:off x="1043608" y="1844824"/>
            <a:ext cx="7137400" cy="3024609"/>
          </a:xfrm>
        </p:spPr>
        <p:txBody>
          <a:bodyPr/>
          <a:lstStyle/>
          <a:p>
            <a:pPr eaLnBrk="1" hangingPunct="1"/>
            <a:r>
              <a:rPr lang="es-ES_tradnl" altLang="en-US" sz="4400" dirty="0" smtClean="0"/>
              <a:t/>
            </a:r>
            <a:br>
              <a:rPr lang="es-ES_tradnl" altLang="en-US" sz="4400" dirty="0" smtClean="0"/>
            </a:br>
            <a:r>
              <a:rPr lang="es-ES_tradnl" altLang="en-US" sz="4400" dirty="0" smtClean="0"/>
              <a:t> Nominalizaciones. </a:t>
            </a:r>
            <a:r>
              <a:rPr lang="es-ES_tradnl" altLang="en-US" sz="4400" dirty="0" smtClean="0"/>
              <a:t/>
            </a:r>
            <a:br>
              <a:rPr lang="es-ES_tradnl" altLang="en-US" sz="4400" dirty="0" smtClean="0"/>
            </a:br>
            <a:r>
              <a:rPr lang="es-ES_tradnl" altLang="en-US" sz="4400" dirty="0" smtClean="0"/>
              <a:t>La forma </a:t>
            </a:r>
            <a:r>
              <a:rPr lang="es-ES_tradnl" altLang="en-US" sz="4400" dirty="0" smtClean="0"/>
              <a:t>a</a:t>
            </a:r>
            <a:r>
              <a:rPr lang="es-ES_tradnl" altLang="en-US" sz="4400" dirty="0" smtClean="0"/>
              <a:t>djetiva</a:t>
            </a:r>
            <a:endParaRPr lang="es-ES_tradnl" altLang="en-US" sz="1800" dirty="0" smtClean="0"/>
          </a:p>
          <a:p>
            <a:pPr eaLnBrk="1" hangingPunct="1">
              <a:buFont typeface="Arial" panose="020B0604020202020204" pitchFamily="34" charset="0"/>
              <a:buNone/>
            </a:pPr>
            <a:endParaRPr lang="en-US" altLang="en-US" sz="1800" dirty="0" smtClean="0"/>
          </a:p>
          <a:p>
            <a:pPr eaLnBrk="1" hangingPunct="1">
              <a:buFont typeface="Arial" panose="020B0604020202020204" pitchFamily="34" charset="0"/>
              <a:buNone/>
            </a:pPr>
            <a:endParaRPr lang="en-US" altLang="en-US" sz="1800" dirty="0" smtClean="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Title 1"/>
          <p:cNvSpPr>
            <a:spLocks noGrp="1" noChangeArrowheads="1"/>
          </p:cNvSpPr>
          <p:nvPr>
            <p:ph type="title"/>
          </p:nvPr>
        </p:nvSpPr>
        <p:spPr>
          <a:xfrm>
            <a:off x="911225" y="533400"/>
            <a:ext cx="7764463" cy="685800"/>
          </a:xfrm>
        </p:spPr>
        <p:txBody>
          <a:bodyPr/>
          <a:lstStyle/>
          <a:p>
            <a:pPr eaLnBrk="1" hangingPunct="1"/>
            <a:r>
              <a:rPr lang="es-ES" altLang="en-US" dirty="0" smtClean="0"/>
              <a:t>El otro tipo de </a:t>
            </a:r>
            <a:r>
              <a:rPr lang="es-ES" altLang="en-US" dirty="0" smtClean="0"/>
              <a:t>nominalización</a:t>
            </a:r>
            <a:endParaRPr lang="es-ES" altLang="en-US" dirty="0" smtClean="0"/>
          </a:p>
        </p:txBody>
      </p:sp>
      <p:sp>
        <p:nvSpPr>
          <p:cNvPr id="92162" name="Content Placeholder 2"/>
          <p:cNvSpPr>
            <a:spLocks noGrp="1" noChangeArrowheads="1"/>
          </p:cNvSpPr>
          <p:nvPr>
            <p:ph type="body" sz="quarter" idx="10"/>
          </p:nvPr>
        </p:nvSpPr>
        <p:spPr>
          <a:xfrm>
            <a:off x="911225" y="1420813"/>
            <a:ext cx="7764463" cy="4572000"/>
          </a:xfrm>
        </p:spPr>
        <p:txBody>
          <a:bodyPr/>
          <a:lstStyle/>
          <a:p>
            <a:pPr marL="0" indent="0" eaLnBrk="1" hangingPunct="1">
              <a:spcAft>
                <a:spcPts val="1200"/>
              </a:spcAft>
              <a:buFont typeface="Arial" panose="020B0604020202020204" pitchFamily="34" charset="0"/>
              <a:buNone/>
            </a:pPr>
            <a:r>
              <a:rPr lang="es-ES" altLang="en-US" sz="2400" dirty="0" smtClean="0"/>
              <a:t>La mayoría de las </a:t>
            </a:r>
            <a:r>
              <a:rPr lang="es-ES" altLang="en-US" sz="2400" dirty="0">
                <a:solidFill>
                  <a:schemeClr val="tx1"/>
                </a:solidFill>
                <a:ea typeface="ＭＳ Ｐゴシック" charset="0"/>
              </a:rPr>
              <a:t>nominalizaciones </a:t>
            </a:r>
            <a:r>
              <a:rPr lang="es-ES" altLang="en-US" sz="2400" dirty="0" smtClean="0"/>
              <a:t>utilizan </a:t>
            </a:r>
            <a:r>
              <a:rPr lang="es-ES" altLang="en-US" sz="2400" dirty="0" smtClean="0"/>
              <a:t>la </a:t>
            </a:r>
            <a:r>
              <a:rPr lang="es-ES" altLang="en-US" sz="2400" dirty="0" smtClean="0">
                <a:solidFill>
                  <a:srgbClr val="FF6600"/>
                </a:solidFill>
              </a:rPr>
              <a:t>forma </a:t>
            </a:r>
            <a:r>
              <a:rPr lang="es-ES" altLang="en-US" sz="2400" dirty="0" smtClean="0">
                <a:solidFill>
                  <a:srgbClr val="FF6600"/>
                </a:solidFill>
              </a:rPr>
              <a:t>nominalizada </a:t>
            </a:r>
            <a:r>
              <a:rPr lang="es-ES" altLang="en-US" sz="2400" dirty="0" smtClean="0"/>
              <a:t>de </a:t>
            </a:r>
            <a:r>
              <a:rPr lang="es-ES" altLang="en-US" sz="2400" dirty="0" smtClean="0"/>
              <a:t>un </a:t>
            </a:r>
            <a:r>
              <a:rPr lang="es-ES" altLang="en-US" sz="2400" dirty="0" smtClean="0">
                <a:solidFill>
                  <a:srgbClr val="D6492A"/>
                </a:solidFill>
              </a:rPr>
              <a:t>verbo</a:t>
            </a:r>
            <a:r>
              <a:rPr lang="es-ES" altLang="en-US" sz="2400" dirty="0" smtClean="0"/>
              <a:t>, pero algunas son creadas al usar la </a:t>
            </a:r>
            <a:r>
              <a:rPr lang="es-ES" altLang="en-US" sz="2400" dirty="0" smtClean="0">
                <a:solidFill>
                  <a:srgbClr val="FF6600"/>
                </a:solidFill>
              </a:rPr>
              <a:t>forma </a:t>
            </a:r>
            <a:r>
              <a:rPr lang="es-ES" altLang="en-US" sz="2400" dirty="0" smtClean="0">
                <a:solidFill>
                  <a:srgbClr val="FF6600"/>
                </a:solidFill>
              </a:rPr>
              <a:t>nominalizada </a:t>
            </a:r>
            <a:r>
              <a:rPr lang="es-ES" altLang="en-US" sz="2400" dirty="0" smtClean="0"/>
              <a:t>de </a:t>
            </a:r>
            <a:r>
              <a:rPr lang="es-ES" altLang="en-US" sz="2400" dirty="0" smtClean="0"/>
              <a:t>un </a:t>
            </a:r>
            <a:r>
              <a:rPr lang="es-ES" altLang="en-US" sz="2400" dirty="0" smtClean="0">
                <a:solidFill>
                  <a:srgbClr val="D6492A"/>
                </a:solidFill>
              </a:rPr>
              <a:t>adjetivo</a:t>
            </a:r>
            <a:r>
              <a:rPr lang="es-ES" altLang="en-US" sz="2400" dirty="0" smtClean="0"/>
              <a:t>. </a:t>
            </a:r>
          </a:p>
          <a:p>
            <a:pPr marL="0" indent="0" eaLnBrk="1" hangingPunct="1">
              <a:spcAft>
                <a:spcPts val="1200"/>
              </a:spcAft>
              <a:buFont typeface="Arial" panose="020B0604020202020204" pitchFamily="34" charset="0"/>
              <a:buNone/>
            </a:pPr>
            <a:r>
              <a:rPr lang="es-ES" altLang="en-US" sz="2400" dirty="0" smtClean="0"/>
              <a:t/>
            </a:r>
            <a:br>
              <a:rPr lang="es-ES" altLang="en-US" sz="2400" dirty="0" smtClean="0"/>
            </a:br>
            <a:r>
              <a:rPr lang="es-ES" altLang="en-US" sz="2400" dirty="0" smtClean="0"/>
              <a:t>Un adjetivo es una palabra que se utiliza para describir otra palabra, por lo general un sustantivo. </a:t>
            </a:r>
          </a:p>
          <a:p>
            <a:pPr marL="0" indent="0" eaLnBrk="1" hangingPunct="1">
              <a:spcAft>
                <a:spcPts val="1200"/>
              </a:spcAft>
              <a:buFont typeface="Arial" panose="020B0604020202020204" pitchFamily="34" charset="0"/>
              <a:buNone/>
            </a:pPr>
            <a:r>
              <a:rPr lang="es-ES" altLang="en-US" sz="2400" dirty="0" smtClean="0"/>
              <a:t>Piensa en palabras como </a:t>
            </a:r>
            <a:r>
              <a:rPr lang="es-ES" altLang="en-US" sz="2400" dirty="0" smtClean="0">
                <a:solidFill>
                  <a:srgbClr val="FF0000"/>
                </a:solidFill>
              </a:rPr>
              <a:t>inteligente, triste, feliz, fuerte </a:t>
            </a:r>
            <a:r>
              <a:rPr lang="es-ES" altLang="en-US" sz="2400" dirty="0" smtClean="0"/>
              <a:t>– son adjetivos.</a:t>
            </a:r>
          </a:p>
          <a:p>
            <a:pPr marL="0" indent="0" eaLnBrk="1" hangingPunct="1">
              <a:spcAft>
                <a:spcPts val="1200"/>
              </a:spcAft>
              <a:buFont typeface="Arial" panose="020B0604020202020204" pitchFamily="34" charset="0"/>
              <a:buNone/>
            </a:pPr>
            <a:endParaRPr lang="en-US" altLang="en-US" sz="2400" dirty="0" smtClean="0"/>
          </a:p>
          <a:p>
            <a:pPr marL="0" indent="0" eaLnBrk="1" hangingPunct="1">
              <a:spcAft>
                <a:spcPts val="1200"/>
              </a:spcAft>
              <a:buFont typeface="Arial" panose="020B0604020202020204" pitchFamily="34" charset="0"/>
              <a:buNone/>
            </a:pPr>
            <a:endParaRPr lang="en-US" altLang="en-US" sz="2400" dirty="0" smtClean="0"/>
          </a:p>
        </p:txBody>
      </p:sp>
      <p:sp>
        <p:nvSpPr>
          <p:cNvPr id="2" name="TextBox 1">
            <a:extLst>
              <a:ext uri="{FF2B5EF4-FFF2-40B4-BE49-F238E27FC236}">
                <a16:creationId xmlns:a16="http://schemas.microsoft.com/office/drawing/2014/main" xmlns="" id="{2D7AE34F-162F-497D-B7E5-2B818F799E5D}"/>
              </a:ext>
            </a:extLst>
          </p:cNvPr>
          <p:cNvSpPr txBox="1"/>
          <p:nvPr/>
        </p:nvSpPr>
        <p:spPr>
          <a:xfrm>
            <a:off x="911225" y="2636912"/>
            <a:ext cx="3455988" cy="461962"/>
          </a:xfrm>
          <a:prstGeom prst="rect">
            <a:avLst/>
          </a:prstGeom>
          <a:noFill/>
        </p:spPr>
        <p:txBody>
          <a:bodyPr>
            <a:spAutoFit/>
          </a:bodyPr>
          <a:lstStyle/>
          <a:p>
            <a:pPr>
              <a:defRPr/>
            </a:pPr>
            <a:r>
              <a:rPr lang="en-US" altLang="en-US" sz="2400" dirty="0" smtClean="0">
                <a:latin typeface="+mn-lt"/>
              </a:rPr>
              <a:t>¿</a:t>
            </a:r>
            <a:r>
              <a:rPr lang="es-ES" altLang="en-US" sz="2400" dirty="0" smtClean="0">
                <a:latin typeface="+mn-lt"/>
              </a:rPr>
              <a:t>Qué es un </a:t>
            </a:r>
            <a:r>
              <a:rPr lang="es-ES" altLang="en-US" sz="2400" dirty="0">
                <a:solidFill>
                  <a:srgbClr val="FF0000"/>
                </a:solidFill>
                <a:latin typeface="+mn-lt"/>
              </a:rPr>
              <a:t>a</a:t>
            </a:r>
            <a:r>
              <a:rPr lang="es-ES" altLang="en-US" sz="2400" dirty="0" smtClean="0">
                <a:solidFill>
                  <a:srgbClr val="FF0000"/>
                </a:solidFill>
                <a:latin typeface="+mn-lt"/>
              </a:rPr>
              <a:t>djetivo</a:t>
            </a:r>
            <a:r>
              <a:rPr lang="es-ES" altLang="en-US" sz="2400" dirty="0" smtClean="0">
                <a:latin typeface="+mn-lt"/>
              </a:rPr>
              <a:t>?</a:t>
            </a:r>
            <a:endParaRPr lang="es-ES" sz="2400" dirty="0">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216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2162">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216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2" grpId="0" uiExpand="1" build="p"/>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Title 1"/>
          <p:cNvSpPr>
            <a:spLocks noGrp="1" noChangeArrowheads="1"/>
          </p:cNvSpPr>
          <p:nvPr>
            <p:ph type="title"/>
          </p:nvPr>
        </p:nvSpPr>
        <p:spPr>
          <a:xfrm>
            <a:off x="911225" y="533400"/>
            <a:ext cx="7764463" cy="685800"/>
          </a:xfrm>
        </p:spPr>
        <p:txBody>
          <a:bodyPr/>
          <a:lstStyle/>
          <a:p>
            <a:pPr eaLnBrk="1" hangingPunct="1"/>
            <a:r>
              <a:rPr lang="es-ES" altLang="en-US" dirty="0" smtClean="0"/>
              <a:t>El otro tipo de </a:t>
            </a:r>
            <a:r>
              <a:rPr lang="es-ES" altLang="en-US" dirty="0" smtClean="0"/>
              <a:t>nominalización</a:t>
            </a:r>
            <a:endParaRPr lang="en-US" altLang="en-US" dirty="0" smtClean="0"/>
          </a:p>
        </p:txBody>
      </p:sp>
      <p:sp>
        <p:nvSpPr>
          <p:cNvPr id="154627" name="Content Placeholder 2"/>
          <p:cNvSpPr>
            <a:spLocks noGrp="1" noChangeArrowheads="1"/>
          </p:cNvSpPr>
          <p:nvPr>
            <p:ph type="body" sz="quarter" idx="10"/>
          </p:nvPr>
        </p:nvSpPr>
        <p:spPr>
          <a:xfrm>
            <a:off x="911225" y="1763713"/>
            <a:ext cx="7764463" cy="4229100"/>
          </a:xfrm>
        </p:spPr>
        <p:txBody>
          <a:bodyPr/>
          <a:lstStyle/>
          <a:p>
            <a:pPr marL="0" indent="446088" eaLnBrk="1" hangingPunct="1">
              <a:spcAft>
                <a:spcPts val="1200"/>
              </a:spcAft>
            </a:pPr>
            <a:r>
              <a:rPr lang="es-ES" altLang="en-US" sz="2400" dirty="0" smtClean="0"/>
              <a:t>Sustantivo: Su </a:t>
            </a:r>
            <a:r>
              <a:rPr lang="es-ES" altLang="en-US" sz="2400" dirty="0" smtClean="0">
                <a:solidFill>
                  <a:srgbClr val="D6492A"/>
                </a:solidFill>
              </a:rPr>
              <a:t>efectividad </a:t>
            </a:r>
            <a:r>
              <a:rPr lang="es-ES" altLang="en-US" sz="2400" dirty="0" smtClean="0"/>
              <a:t>como gerente era deficiente. </a:t>
            </a:r>
          </a:p>
          <a:p>
            <a:pPr marL="0" indent="446088" eaLnBrk="1" hangingPunct="1">
              <a:spcAft>
                <a:spcPts val="1200"/>
              </a:spcAft>
            </a:pPr>
            <a:r>
              <a:rPr lang="es-ES" altLang="en-US" sz="2400" dirty="0" smtClean="0"/>
              <a:t>Adjetivo: No era un gerente muy </a:t>
            </a:r>
            <a:r>
              <a:rPr lang="es-ES" altLang="en-US" sz="2400" dirty="0" smtClean="0">
                <a:solidFill>
                  <a:srgbClr val="D6492A"/>
                </a:solidFill>
              </a:rPr>
              <a:t>efectivo</a:t>
            </a:r>
            <a:r>
              <a:rPr lang="es-ES" altLang="en-US" sz="2400" dirty="0" smtClean="0"/>
              <a:t>.</a:t>
            </a:r>
          </a:p>
          <a:p>
            <a:pPr marL="0" indent="0" eaLnBrk="1" hangingPunct="1">
              <a:spcAft>
                <a:spcPts val="1200"/>
              </a:spcAft>
              <a:buFont typeface="Arial" panose="020B0604020202020204" pitchFamily="34" charset="0"/>
              <a:buNone/>
            </a:pPr>
            <a:endParaRPr lang="es-ES" altLang="en-US" sz="2400" dirty="0" smtClean="0"/>
          </a:p>
          <a:p>
            <a:pPr marL="0" indent="0" eaLnBrk="1" hangingPunct="1">
              <a:spcAft>
                <a:spcPts val="1200"/>
              </a:spcAft>
              <a:buFont typeface="Arial" panose="020B0604020202020204" pitchFamily="34" charset="0"/>
              <a:buNone/>
            </a:pPr>
            <a:endParaRPr lang="es-ES" altLang="en-US" sz="2400" dirty="0" smtClean="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Title 1"/>
          <p:cNvSpPr>
            <a:spLocks noGrp="1" noChangeArrowheads="1"/>
          </p:cNvSpPr>
          <p:nvPr>
            <p:ph type="title"/>
          </p:nvPr>
        </p:nvSpPr>
        <p:spPr>
          <a:xfrm>
            <a:off x="911225" y="533400"/>
            <a:ext cx="7764463" cy="685800"/>
          </a:xfrm>
        </p:spPr>
        <p:txBody>
          <a:bodyPr/>
          <a:lstStyle/>
          <a:p>
            <a:r>
              <a:rPr lang="es-ES" altLang="en-US" dirty="0" smtClean="0"/>
              <a:t>El otro tipo de </a:t>
            </a:r>
            <a:r>
              <a:rPr lang="es-ES" altLang="en-US" dirty="0" smtClean="0"/>
              <a:t>nominalización</a:t>
            </a:r>
            <a:endParaRPr lang="en-US" altLang="en-US" dirty="0" smtClean="0"/>
          </a:p>
        </p:txBody>
      </p:sp>
      <p:sp>
        <p:nvSpPr>
          <p:cNvPr id="3" name="Text Placeholder 2"/>
          <p:cNvSpPr>
            <a:spLocks noGrp="1" noChangeArrowheads="1"/>
          </p:cNvSpPr>
          <p:nvPr>
            <p:ph type="body" sz="quarter" idx="10"/>
          </p:nvPr>
        </p:nvSpPr>
        <p:spPr>
          <a:xfrm>
            <a:off x="911225" y="1341438"/>
            <a:ext cx="7764463" cy="4830762"/>
          </a:xfrm>
        </p:spPr>
        <p:txBody>
          <a:bodyPr/>
          <a:lstStyle/>
          <a:p>
            <a:pPr marL="0" indent="0" eaLnBrk="1" hangingPunct="1">
              <a:spcBef>
                <a:spcPts val="600"/>
              </a:spcBef>
              <a:spcAft>
                <a:spcPts val="1200"/>
              </a:spcAft>
              <a:buFont typeface="Wingdings" panose="05000000000000000000" pitchFamily="2" charset="2"/>
              <a:buNone/>
            </a:pPr>
            <a:r>
              <a:rPr lang="es-ES" altLang="en-US" sz="2400" dirty="0" smtClean="0"/>
              <a:t>Para corregirlo, simplemente restaura el adjetivo:</a:t>
            </a:r>
          </a:p>
          <a:p>
            <a:pPr marL="0" indent="257175" eaLnBrk="1" hangingPunct="1">
              <a:spcBef>
                <a:spcPts val="600"/>
              </a:spcBef>
              <a:spcAft>
                <a:spcPts val="1200"/>
              </a:spcAft>
            </a:pPr>
            <a:r>
              <a:rPr lang="es-ES" altLang="en-US" sz="2400" dirty="0" smtClean="0"/>
              <a:t>Sustantivo: Evaluamos la </a:t>
            </a:r>
            <a:r>
              <a:rPr lang="es-ES" altLang="en-US" sz="2400" dirty="0" smtClean="0">
                <a:solidFill>
                  <a:srgbClr val="D6492A"/>
                </a:solidFill>
              </a:rPr>
              <a:t>razonabilidad </a:t>
            </a:r>
            <a:r>
              <a:rPr lang="es-ES" altLang="en-US" sz="2400" dirty="0" smtClean="0"/>
              <a:t>del presupuesto propuesto.</a:t>
            </a:r>
          </a:p>
          <a:p>
            <a:pPr marL="0" indent="257175" eaLnBrk="1" hangingPunct="1">
              <a:spcBef>
                <a:spcPts val="600"/>
              </a:spcBef>
              <a:spcAft>
                <a:spcPts val="1200"/>
              </a:spcAft>
            </a:pPr>
            <a:r>
              <a:rPr lang="es-ES" altLang="en-US" sz="2400" dirty="0" smtClean="0"/>
              <a:t>Adjetivo: Evaluamos si el presupuesto propuesto era o no </a:t>
            </a:r>
            <a:r>
              <a:rPr lang="es-ES" altLang="en-US" sz="2400" dirty="0" smtClean="0">
                <a:solidFill>
                  <a:srgbClr val="D6492A"/>
                </a:solidFill>
              </a:rPr>
              <a:t>razonable</a:t>
            </a:r>
            <a:r>
              <a:rPr lang="es-ES" altLang="en-US" sz="2400" dirty="0" smtClean="0"/>
              <a:t>.</a:t>
            </a:r>
          </a:p>
          <a:p>
            <a:pPr marL="0" indent="257175" eaLnBrk="1" hangingPunct="1">
              <a:spcBef>
                <a:spcPts val="600"/>
              </a:spcBef>
              <a:spcAft>
                <a:spcPts val="1200"/>
              </a:spcAft>
            </a:pPr>
            <a:r>
              <a:rPr lang="es-ES" altLang="en-US" sz="2400" dirty="0" smtClean="0"/>
              <a:t>Sustantivo: La </a:t>
            </a:r>
            <a:r>
              <a:rPr lang="es-ES" altLang="en-US" sz="2400" dirty="0" smtClean="0">
                <a:solidFill>
                  <a:srgbClr val="D6492A"/>
                </a:solidFill>
              </a:rPr>
              <a:t>deficiencia </a:t>
            </a:r>
            <a:r>
              <a:rPr lang="es-ES" altLang="en-US" sz="2400" dirty="0" smtClean="0"/>
              <a:t>del plan de monitoreo dificultaba realizar una </a:t>
            </a:r>
            <a:r>
              <a:rPr lang="es-ES" altLang="en-US" sz="2400" dirty="0" smtClean="0">
                <a:solidFill>
                  <a:srgbClr val="D6492A"/>
                </a:solidFill>
              </a:rPr>
              <a:t>evaluación</a:t>
            </a:r>
            <a:r>
              <a:rPr lang="es-ES" altLang="en-US" sz="2400" dirty="0" smtClean="0"/>
              <a:t> del proyecto. (</a:t>
            </a:r>
            <a:r>
              <a:rPr lang="es-ES" altLang="en-US" sz="2400" i="1" dirty="0" smtClean="0"/>
              <a:t>Dos </a:t>
            </a:r>
            <a:r>
              <a:rPr lang="es-ES" altLang="en-US" sz="2400" i="1" dirty="0" smtClean="0"/>
              <a:t>nominalizaciones.</a:t>
            </a:r>
            <a:r>
              <a:rPr lang="es-ES" altLang="en-US" sz="2400" dirty="0" smtClean="0"/>
              <a:t>)</a:t>
            </a:r>
            <a:endParaRPr lang="es-ES" altLang="en-US" sz="2400" dirty="0" smtClean="0"/>
          </a:p>
          <a:p>
            <a:pPr marL="0" indent="257175" eaLnBrk="1" hangingPunct="1">
              <a:spcBef>
                <a:spcPts val="600"/>
              </a:spcBef>
              <a:spcAft>
                <a:spcPts val="1200"/>
              </a:spcAft>
            </a:pPr>
            <a:r>
              <a:rPr lang="es-ES" altLang="en-US" sz="2400" dirty="0" smtClean="0"/>
              <a:t>Adjetivo &amp; Verbo: En vista que el </a:t>
            </a:r>
            <a:r>
              <a:rPr lang="es-ES" altLang="en-US" sz="2400" dirty="0"/>
              <a:t>plan de monitoreo </a:t>
            </a:r>
            <a:r>
              <a:rPr lang="es-ES" altLang="en-US" sz="2400" dirty="0" smtClean="0"/>
              <a:t>era </a:t>
            </a:r>
            <a:r>
              <a:rPr lang="es-ES" altLang="en-US" sz="2400" dirty="0" smtClean="0">
                <a:solidFill>
                  <a:srgbClr val="D6492A"/>
                </a:solidFill>
              </a:rPr>
              <a:t>deficiente</a:t>
            </a:r>
            <a:r>
              <a:rPr lang="es-ES" altLang="en-US" sz="2400" dirty="0" smtClean="0"/>
              <a:t>, era difícil </a:t>
            </a:r>
            <a:r>
              <a:rPr lang="es-ES" altLang="en-US" sz="2400" dirty="0" smtClean="0">
                <a:solidFill>
                  <a:srgbClr val="D6492A"/>
                </a:solidFill>
              </a:rPr>
              <a:t>evaluar </a:t>
            </a:r>
            <a:r>
              <a:rPr lang="es-ES" altLang="en-US" sz="2400" dirty="0" smtClean="0"/>
              <a:t>el proyecto. </a:t>
            </a:r>
            <a:endParaRPr lang="es-ES" altLang="en-US" sz="3200" dirty="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Content Placeholder 2"/>
          <p:cNvSpPr>
            <a:spLocks noGrp="1" noChangeArrowheads="1"/>
          </p:cNvSpPr>
          <p:nvPr>
            <p:ph type="body" sz="quarter" idx="10"/>
          </p:nvPr>
        </p:nvSpPr>
        <p:spPr>
          <a:xfrm>
            <a:off x="1403350" y="3357563"/>
            <a:ext cx="6337300" cy="819150"/>
          </a:xfrm>
        </p:spPr>
        <p:txBody>
          <a:bodyPr/>
          <a:lstStyle/>
          <a:p>
            <a:pPr eaLnBrk="1" hangingPunct="1"/>
            <a:r>
              <a:rPr lang="es-ES" altLang="en-US" sz="2000" dirty="0" smtClean="0">
                <a:solidFill>
                  <a:srgbClr val="33C9D1"/>
                </a:solidFill>
              </a:rPr>
              <a:t>Siempre </a:t>
            </a:r>
            <a:r>
              <a:rPr lang="es-ES" altLang="en-US" sz="2000" dirty="0" smtClean="0"/>
              <a:t>genera un enunciado más débil, pero una o dos </a:t>
            </a:r>
            <a:r>
              <a:rPr lang="es-ES" altLang="en-US" sz="2000" dirty="0" smtClean="0"/>
              <a:t>nominalizaciones no </a:t>
            </a:r>
            <a:r>
              <a:rPr lang="es-ES" altLang="en-US" sz="2000" dirty="0" smtClean="0"/>
              <a:t>constituyen un problema. Es el uso recurrente de las </a:t>
            </a:r>
            <a:r>
              <a:rPr lang="es-ES" altLang="en-US" sz="2000" dirty="0" smtClean="0"/>
              <a:t>nominalizaciones—</a:t>
            </a:r>
            <a:r>
              <a:rPr lang="es-ES" altLang="en-US" sz="2000" dirty="0" smtClean="0">
                <a:solidFill>
                  <a:srgbClr val="33C9D1"/>
                </a:solidFill>
              </a:rPr>
              <a:t>el </a:t>
            </a:r>
            <a:r>
              <a:rPr lang="es-ES" altLang="en-US" sz="2000" dirty="0" smtClean="0">
                <a:solidFill>
                  <a:srgbClr val="33C9D1"/>
                </a:solidFill>
              </a:rPr>
              <a:t>impacto global observado en varios párrafos </a:t>
            </a:r>
            <a:r>
              <a:rPr lang="es-ES" altLang="en-US" sz="2000" dirty="0" smtClean="0"/>
              <a:t>— que resulta mortal. </a:t>
            </a:r>
          </a:p>
        </p:txBody>
      </p:sp>
      <p:sp>
        <p:nvSpPr>
          <p:cNvPr id="158723" name="Rectangle 4"/>
          <p:cNvSpPr>
            <a:spLocks noChangeArrowheads="1"/>
          </p:cNvSpPr>
          <p:nvPr/>
        </p:nvSpPr>
        <p:spPr bwMode="auto">
          <a:xfrm>
            <a:off x="971600" y="2060575"/>
            <a:ext cx="7272808"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265E9E"/>
              </a:buClr>
              <a:buSzPct val="75000"/>
              <a:buFont typeface="Wingdings" panose="05000000000000000000" pitchFamily="2" charset="2"/>
              <a:buChar char="n"/>
              <a:defRPr sz="2800">
                <a:solidFill>
                  <a:srgbClr val="717073"/>
                </a:solidFill>
                <a:latin typeface="Arial" panose="020B0604020202020204" pitchFamily="34" charset="0"/>
                <a:ea typeface="MS PGothic" panose="020B0600070205080204" pitchFamily="34" charset="-128"/>
              </a:defRPr>
            </a:lvl1pPr>
            <a:lvl2pPr marL="742950" indent="-285750">
              <a:spcBef>
                <a:spcPct val="20000"/>
              </a:spcBef>
              <a:buClr>
                <a:srgbClr val="265E9E"/>
              </a:buClr>
              <a:buSzPct val="70000"/>
              <a:buFont typeface="Wingdings" panose="05000000000000000000" pitchFamily="2" charset="2"/>
              <a:buChar char="n"/>
              <a:defRPr sz="2400">
                <a:solidFill>
                  <a:srgbClr val="717073"/>
                </a:solidFill>
                <a:latin typeface="Arial" panose="020B0604020202020204" pitchFamily="34" charset="0"/>
                <a:ea typeface="MS PGothic" panose="020B0600070205080204" pitchFamily="34" charset="-128"/>
              </a:defRPr>
            </a:lvl2pPr>
            <a:lvl3pPr marL="1143000" indent="-228600">
              <a:spcBef>
                <a:spcPct val="20000"/>
              </a:spcBef>
              <a:buClr>
                <a:srgbClr val="265E9E"/>
              </a:buClr>
              <a:buFont typeface="Wingdings" panose="05000000000000000000" pitchFamily="2" charset="2"/>
              <a:buChar char="§"/>
              <a:defRPr>
                <a:solidFill>
                  <a:srgbClr val="717073"/>
                </a:solidFill>
                <a:latin typeface="Arial" panose="020B0604020202020204" pitchFamily="34" charset="0"/>
                <a:ea typeface="MS PGothic" panose="020B0600070205080204" pitchFamily="34" charset="-128"/>
              </a:defRPr>
            </a:lvl3pPr>
            <a:lvl4pPr marL="1600200" indent="-228600">
              <a:spcBef>
                <a:spcPct val="20000"/>
              </a:spcBef>
              <a:buClr>
                <a:srgbClr val="265E9E"/>
              </a:buClr>
              <a:buChar char="•"/>
              <a:defRPr sz="1200">
                <a:solidFill>
                  <a:srgbClr val="717073"/>
                </a:solidFill>
                <a:latin typeface="Arial" panose="020B0604020202020204" pitchFamily="34" charset="0"/>
                <a:ea typeface="MS PGothic" panose="020B0600070205080204" pitchFamily="34" charset="-128"/>
              </a:defRPr>
            </a:lvl4pPr>
            <a:lvl5pPr marL="2057400" indent="-228600">
              <a:spcBef>
                <a:spcPct val="20000"/>
              </a:spcBef>
              <a:buClr>
                <a:srgbClr val="265E9E"/>
              </a:buClr>
              <a:buSzPct val="85000"/>
              <a:buChar char="•"/>
              <a:defRPr sz="2000">
                <a:solidFill>
                  <a:srgbClr val="717073"/>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9pPr>
          </a:lstStyle>
          <a:p>
            <a:pPr algn="ctr" eaLnBrk="1" hangingPunct="1">
              <a:spcBef>
                <a:spcPct val="0"/>
              </a:spcBef>
              <a:buClrTx/>
              <a:buSzTx/>
              <a:buFont typeface="Arial" panose="020B0604020202020204" pitchFamily="34" charset="0"/>
              <a:buNone/>
            </a:pPr>
            <a:r>
              <a:rPr lang="es-ES" altLang="en-US" sz="3200" dirty="0" smtClean="0">
                <a:solidFill>
                  <a:srgbClr val="FFFFFF"/>
                </a:solidFill>
              </a:rPr>
              <a:t>¿Es realmente malo si utilizo la </a:t>
            </a:r>
            <a:r>
              <a:rPr lang="es-ES" altLang="en-US" sz="3200" dirty="0" smtClean="0">
                <a:solidFill>
                  <a:srgbClr val="FFFFFF"/>
                </a:solidFill>
              </a:rPr>
              <a:t>nominalización </a:t>
            </a:r>
            <a:r>
              <a:rPr lang="es-ES" altLang="en-US" sz="3200" dirty="0" smtClean="0">
                <a:solidFill>
                  <a:srgbClr val="FFFFFF"/>
                </a:solidFill>
              </a:rPr>
              <a:t>de vez en cuando?</a:t>
            </a:r>
            <a:endParaRPr lang="es-ES" altLang="en-US" sz="3200" dirty="0">
              <a:solidFill>
                <a:srgbClr val="FFFFFF"/>
              </a:solidFill>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Content Placeholder 2"/>
          <p:cNvSpPr>
            <a:spLocks noGrp="1" noChangeArrowheads="1"/>
          </p:cNvSpPr>
          <p:nvPr>
            <p:ph type="body" sz="quarter" idx="10"/>
          </p:nvPr>
        </p:nvSpPr>
        <p:spPr>
          <a:xfrm>
            <a:off x="1003300" y="2060575"/>
            <a:ext cx="7137400" cy="819150"/>
          </a:xfrm>
        </p:spPr>
        <p:txBody>
          <a:bodyPr/>
          <a:lstStyle/>
          <a:p>
            <a:pPr eaLnBrk="1" hangingPunct="1"/>
            <a:r>
              <a:rPr lang="en-US" altLang="en-US" sz="4400" dirty="0" smtClean="0"/>
              <a:t> </a:t>
            </a:r>
            <a:r>
              <a:rPr lang="es-ES" altLang="en-US" sz="4400" dirty="0" smtClean="0"/>
              <a:t>PRÁCTICA III: </a:t>
            </a:r>
            <a:r>
              <a:rPr lang="es-ES" altLang="en-US" sz="4400" dirty="0" smtClean="0"/>
              <a:t>N</a:t>
            </a:r>
            <a:r>
              <a:rPr lang="es-ES" altLang="en-US" sz="4400" dirty="0" smtClean="0"/>
              <a:t>ominalizaciones </a:t>
            </a:r>
            <a:r>
              <a:rPr lang="es-ES" altLang="en-US" sz="4400" dirty="0"/>
              <a:t>forma </a:t>
            </a:r>
            <a:r>
              <a:rPr lang="es-ES" altLang="en-US" sz="4400" dirty="0" smtClean="0"/>
              <a:t>adjetiva</a:t>
            </a:r>
            <a:endParaRPr lang="es-ES" altLang="en-US" sz="1800" dirty="0" smtClean="0"/>
          </a:p>
          <a:p>
            <a:pPr eaLnBrk="1" hangingPunct="1">
              <a:buFont typeface="Arial" panose="020B0604020202020204" pitchFamily="34" charset="0"/>
              <a:buNone/>
            </a:pPr>
            <a:endParaRPr lang="en-US" altLang="en-US" sz="1800" dirty="0" smtClean="0"/>
          </a:p>
          <a:p>
            <a:pPr eaLnBrk="1" hangingPunct="1"/>
            <a:r>
              <a:rPr lang="en-US" altLang="en-US" sz="1800" dirty="0" smtClean="0"/>
              <a:t> </a:t>
            </a:r>
            <a:r>
              <a:rPr lang="es-ES" altLang="en-US" sz="1800" dirty="0"/>
              <a:t>Los participantes trabajan con sus </a:t>
            </a:r>
            <a:r>
              <a:rPr lang="es-ES" altLang="en-US" sz="1800" dirty="0" smtClean="0"/>
              <a:t>folletos</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Title 1"/>
          <p:cNvSpPr>
            <a:spLocks noGrp="1" noChangeArrowheads="1"/>
          </p:cNvSpPr>
          <p:nvPr>
            <p:ph type="title"/>
          </p:nvPr>
        </p:nvSpPr>
        <p:spPr>
          <a:xfrm>
            <a:off x="911225" y="533400"/>
            <a:ext cx="7764463" cy="1311424"/>
          </a:xfrm>
        </p:spPr>
        <p:txBody>
          <a:bodyPr/>
          <a:lstStyle/>
          <a:p>
            <a:pPr eaLnBrk="1" hangingPunct="1"/>
            <a:r>
              <a:rPr lang="es-ES" altLang="en-US" dirty="0"/>
              <a:t>Los </a:t>
            </a:r>
            <a:r>
              <a:rPr lang="es-ES" altLang="en-US" dirty="0" smtClean="0"/>
              <a:t>elementos </a:t>
            </a:r>
            <a:r>
              <a:rPr lang="es-ES" altLang="en-US" dirty="0"/>
              <a:t>de la </a:t>
            </a:r>
            <a:r>
              <a:rPr lang="es-ES" altLang="en-US" dirty="0"/>
              <a:t>e</a:t>
            </a:r>
            <a:r>
              <a:rPr lang="es-ES" altLang="en-US" dirty="0" smtClean="0"/>
              <a:t>stilística conversacional</a:t>
            </a:r>
            <a:endParaRPr lang="en-US" altLang="en-US" dirty="0" smtClean="0"/>
          </a:p>
        </p:txBody>
      </p:sp>
      <p:sp>
        <p:nvSpPr>
          <p:cNvPr id="44034" name="Content Placeholder 2">
            <a:extLst>
              <a:ext uri="{FF2B5EF4-FFF2-40B4-BE49-F238E27FC236}">
                <a16:creationId xmlns:a16="http://schemas.microsoft.com/office/drawing/2014/main" xmlns="" id="{2D17317A-72FC-4624-882C-D7EA98710E34}"/>
              </a:ext>
            </a:extLst>
          </p:cNvPr>
          <p:cNvSpPr>
            <a:spLocks noGrp="1"/>
          </p:cNvSpPr>
          <p:nvPr>
            <p:ph type="body" sz="quarter" idx="10"/>
          </p:nvPr>
        </p:nvSpPr>
        <p:spPr>
          <a:xfrm>
            <a:off x="911225" y="2060575"/>
            <a:ext cx="7764463" cy="4111625"/>
          </a:xfrm>
        </p:spPr>
        <p:txBody>
          <a:bodyPr/>
          <a:lstStyle/>
          <a:p>
            <a:pPr marL="6350" indent="0" eaLnBrk="1" hangingPunct="1">
              <a:buFont typeface="Arial" charset="0"/>
              <a:buNone/>
              <a:defRPr/>
            </a:pPr>
            <a:r>
              <a:rPr lang="es-ES" altLang="en-US" dirty="0">
                <a:solidFill>
                  <a:schemeClr val="accent4"/>
                </a:solidFill>
              </a:rPr>
              <a:t>Existen muchos elementos que forjan un estilo conversacional. Nos concentraremos en cuatro:</a:t>
            </a:r>
          </a:p>
          <a:p>
            <a:pPr marL="463550" lvl="1" indent="-457200" eaLnBrk="1" hangingPunct="1">
              <a:buClr>
                <a:srgbClr val="D6492A"/>
              </a:buClr>
              <a:buFont typeface="+mj-lt"/>
              <a:buAutoNum type="arabicPeriod"/>
              <a:defRPr/>
            </a:pPr>
            <a:r>
              <a:rPr lang="es-ES" altLang="en-US" dirty="0">
                <a:solidFill>
                  <a:schemeClr val="bg1">
                    <a:lumMod val="75000"/>
                  </a:schemeClr>
                </a:solidFill>
                <a:ea typeface="ＭＳ Ｐゴシック" charset="0"/>
              </a:rPr>
              <a:t>Crear una variedad de enunciados (fluidez)</a:t>
            </a:r>
          </a:p>
          <a:p>
            <a:pPr marL="463550" lvl="1" indent="-457200" eaLnBrk="1" hangingPunct="1">
              <a:buClr>
                <a:srgbClr val="D6492A"/>
              </a:buClr>
              <a:buFont typeface="+mj-lt"/>
              <a:buAutoNum type="arabicPeriod"/>
              <a:defRPr/>
            </a:pPr>
            <a:r>
              <a:rPr lang="es-ES" altLang="en-US" dirty="0">
                <a:solidFill>
                  <a:schemeClr val="bg1">
                    <a:lumMod val="75000"/>
                  </a:schemeClr>
                </a:solidFill>
                <a:ea typeface="ＭＳ Ｐゴシック" charset="0"/>
              </a:rPr>
              <a:t>Utilizar agentes/evitar la construcción impersonal (impacto)</a:t>
            </a:r>
          </a:p>
          <a:p>
            <a:pPr marL="463550" lvl="1" indent="-457200" eaLnBrk="1" hangingPunct="1">
              <a:buClr>
                <a:srgbClr val="D6492A"/>
              </a:buClr>
              <a:buFont typeface="+mj-lt"/>
              <a:buAutoNum type="arabicPeriod"/>
              <a:defRPr/>
            </a:pPr>
            <a:r>
              <a:rPr lang="es-ES" altLang="en-US" dirty="0">
                <a:solidFill>
                  <a:schemeClr val="bg1">
                    <a:lumMod val="75000"/>
                  </a:schemeClr>
                </a:solidFill>
                <a:ea typeface="ＭＳ Ｐゴシック" charset="0"/>
              </a:rPr>
              <a:t>Evitar las </a:t>
            </a:r>
            <a:r>
              <a:rPr lang="es-ES" altLang="en-US" dirty="0" smtClean="0">
                <a:solidFill>
                  <a:schemeClr val="bg1">
                    <a:lumMod val="75000"/>
                  </a:schemeClr>
                </a:solidFill>
                <a:ea typeface="ＭＳ Ｐゴシック" charset="0"/>
              </a:rPr>
              <a:t>nominalizaciones (fluidez </a:t>
            </a:r>
            <a:r>
              <a:rPr lang="es-ES" altLang="en-US" dirty="0">
                <a:solidFill>
                  <a:schemeClr val="bg1">
                    <a:lumMod val="75000"/>
                  </a:schemeClr>
                </a:solidFill>
                <a:ea typeface="ＭＳ Ｐゴシック" charset="0"/>
              </a:rPr>
              <a:t>e impacto)</a:t>
            </a:r>
          </a:p>
          <a:p>
            <a:pPr marL="463550" lvl="1" indent="-457200" eaLnBrk="1" hangingPunct="1">
              <a:buClr>
                <a:srgbClr val="D6492A"/>
              </a:buClr>
              <a:buFont typeface="+mj-lt"/>
              <a:buAutoNum type="arabicPeriod"/>
              <a:defRPr/>
            </a:pPr>
            <a:r>
              <a:rPr lang="es-ES" altLang="en-US" dirty="0">
                <a:solidFill>
                  <a:schemeClr val="tx1"/>
                </a:solidFill>
                <a:ea typeface="ＭＳ Ｐゴシック" charset="0"/>
              </a:rPr>
              <a:t>Seleccionar palabras conversacionales (fluidez e impacto).</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noChangeArrowheads="1"/>
          </p:cNvSpPr>
          <p:nvPr>
            <p:ph type="title"/>
          </p:nvPr>
        </p:nvSpPr>
        <p:spPr>
          <a:xfrm>
            <a:off x="911225" y="533400"/>
            <a:ext cx="7764463" cy="685800"/>
          </a:xfrm>
        </p:spPr>
        <p:txBody>
          <a:bodyPr/>
          <a:lstStyle/>
          <a:p>
            <a:pPr eaLnBrk="1" hangingPunct="1"/>
            <a:r>
              <a:rPr lang="es-ES" altLang="en-US" dirty="0" smtClean="0"/>
              <a:t>En resumen</a:t>
            </a:r>
            <a:r>
              <a:rPr lang="en-US" altLang="en-US" dirty="0" smtClean="0"/>
              <a:t>:</a:t>
            </a:r>
          </a:p>
        </p:txBody>
      </p:sp>
      <p:sp>
        <p:nvSpPr>
          <p:cNvPr id="31745" name="Content Placeholder 2">
            <a:extLst>
              <a:ext uri="{FF2B5EF4-FFF2-40B4-BE49-F238E27FC236}">
                <a16:creationId xmlns:a16="http://schemas.microsoft.com/office/drawing/2014/main" xmlns="" id="{7F8E941C-7D43-4937-A9E7-2ACB64A4C6CA}"/>
              </a:ext>
            </a:extLst>
          </p:cNvPr>
          <p:cNvSpPr>
            <a:spLocks noGrp="1"/>
          </p:cNvSpPr>
          <p:nvPr>
            <p:ph type="body" sz="quarter" idx="10"/>
          </p:nvPr>
        </p:nvSpPr>
        <p:spPr>
          <a:xfrm>
            <a:off x="911225" y="1447800"/>
            <a:ext cx="7764463" cy="4876800"/>
          </a:xfrm>
        </p:spPr>
        <p:txBody>
          <a:bodyPr/>
          <a:lstStyle/>
          <a:p>
            <a:pPr marL="6350" indent="-6350" eaLnBrk="1" hangingPunct="1">
              <a:buFont typeface="Arial" charset="0"/>
              <a:buNone/>
              <a:defRPr/>
            </a:pPr>
            <a:r>
              <a:rPr lang="es-ES" altLang="en-US" dirty="0" smtClean="0">
                <a:solidFill>
                  <a:schemeClr val="accent4"/>
                </a:solidFill>
                <a:ea typeface="+mn-ea"/>
              </a:rPr>
              <a:t>Un escrito no estándar (técnico) toma más tiempo </a:t>
            </a:r>
            <a:r>
              <a:rPr lang="es-ES" altLang="en-US" dirty="0" smtClean="0">
                <a:solidFill>
                  <a:schemeClr val="accent4"/>
                </a:solidFill>
                <a:ea typeface="+mn-ea"/>
              </a:rPr>
              <a:t>procesar</a:t>
            </a:r>
            <a:r>
              <a:rPr lang="es-ES" altLang="en-US" dirty="0" smtClean="0">
                <a:solidFill>
                  <a:schemeClr val="accent4"/>
                </a:solidFill>
                <a:ea typeface="+mn-ea"/>
              </a:rPr>
              <a:t>.</a:t>
            </a:r>
          </a:p>
          <a:p>
            <a:pPr marL="6350" indent="-6350" eaLnBrk="1" hangingPunct="1">
              <a:buFont typeface="Arial" charset="0"/>
              <a:buNone/>
              <a:defRPr/>
            </a:pPr>
            <a:r>
              <a:rPr lang="es-ES" altLang="en-US" dirty="0" smtClean="0">
                <a:solidFill>
                  <a:schemeClr val="accent4"/>
                </a:solidFill>
                <a:ea typeface="+mn-ea"/>
              </a:rPr>
              <a:t>La redacción conversacional fluye con más facilidad y genera un impacto. El lector:</a:t>
            </a:r>
          </a:p>
          <a:p>
            <a:pPr lvl="1" indent="-342900" eaLnBrk="1" hangingPunct="1">
              <a:buClr>
                <a:srgbClr val="D6492A"/>
              </a:buClr>
              <a:buSzPct val="120000"/>
              <a:buFont typeface="Wingdings" charset="2"/>
              <a:buChar char="§"/>
              <a:defRPr/>
            </a:pPr>
            <a:r>
              <a:rPr lang="es-ES" altLang="en-US" dirty="0" smtClean="0">
                <a:solidFill>
                  <a:schemeClr val="accent4"/>
                </a:solidFill>
                <a:ea typeface="ＭＳ Ｐゴシック" charset="0"/>
              </a:rPr>
              <a:t>Lee más</a:t>
            </a:r>
          </a:p>
          <a:p>
            <a:pPr lvl="1" indent="-342900" eaLnBrk="1" hangingPunct="1">
              <a:buClr>
                <a:srgbClr val="D6492A"/>
              </a:buClr>
              <a:buSzPct val="120000"/>
              <a:buFont typeface="Wingdings" charset="2"/>
              <a:buChar char="§"/>
              <a:defRPr/>
            </a:pPr>
            <a:r>
              <a:rPr lang="es-ES" altLang="en-US" dirty="0" smtClean="0">
                <a:solidFill>
                  <a:schemeClr val="accent4"/>
                </a:solidFill>
                <a:ea typeface="ＭＳ Ｐゴシック" charset="0"/>
              </a:rPr>
              <a:t>Comprende más</a:t>
            </a:r>
          </a:p>
          <a:p>
            <a:pPr lvl="1" indent="-342900" eaLnBrk="1" hangingPunct="1">
              <a:buClr>
                <a:srgbClr val="D6492A"/>
              </a:buClr>
              <a:buSzPct val="120000"/>
              <a:buFont typeface="Wingdings" charset="2"/>
              <a:buChar char="§"/>
              <a:defRPr/>
            </a:pPr>
            <a:r>
              <a:rPr lang="es-ES" altLang="en-US" dirty="0" smtClean="0">
                <a:solidFill>
                  <a:schemeClr val="accent4"/>
                </a:solidFill>
                <a:ea typeface="ＭＳ Ｐゴシック" charset="0"/>
              </a:rPr>
              <a:t>Tiene más probabilidades de recordar</a:t>
            </a:r>
          </a:p>
          <a:p>
            <a:pPr lvl="1" indent="-342900" eaLnBrk="1" hangingPunct="1">
              <a:buClr>
                <a:srgbClr val="D6492A"/>
              </a:buClr>
              <a:buSzPct val="120000"/>
              <a:buFont typeface="Wingdings" charset="2"/>
              <a:buChar char="§"/>
              <a:defRPr/>
            </a:pPr>
            <a:r>
              <a:rPr lang="es-ES" altLang="en-US" dirty="0" smtClean="0">
                <a:solidFill>
                  <a:schemeClr val="accent4"/>
                </a:solidFill>
                <a:ea typeface="ＭＳ Ｐゴシック" charset="0"/>
              </a:rPr>
              <a:t>Tiene más probabilidades de actuar</a:t>
            </a:r>
            <a:endParaRPr lang="es-ES" altLang="en-US" dirty="0">
              <a:solidFill>
                <a:schemeClr val="accent4"/>
              </a:solidFill>
              <a:ea typeface="ＭＳ Ｐゴシック" charset="0"/>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Title 1"/>
          <p:cNvSpPr>
            <a:spLocks noGrp="1" noChangeArrowheads="1"/>
          </p:cNvSpPr>
          <p:nvPr>
            <p:ph type="title"/>
          </p:nvPr>
        </p:nvSpPr>
        <p:spPr>
          <a:xfrm>
            <a:off x="911224" y="188640"/>
            <a:ext cx="7764463" cy="1211288"/>
          </a:xfrm>
        </p:spPr>
        <p:txBody>
          <a:bodyPr/>
          <a:lstStyle/>
          <a:p>
            <a:pPr eaLnBrk="1" hangingPunct="1"/>
            <a:r>
              <a:rPr lang="en-US" altLang="en-US" dirty="0" smtClean="0"/>
              <a:t>4. </a:t>
            </a:r>
            <a:r>
              <a:rPr lang="es-ES" altLang="en-US" dirty="0" smtClean="0"/>
              <a:t>Seleccionar palabras conversacionales</a:t>
            </a:r>
          </a:p>
        </p:txBody>
      </p:sp>
      <p:sp>
        <p:nvSpPr>
          <p:cNvPr id="113667" name="Content Placeholder 2"/>
          <p:cNvSpPr>
            <a:spLocks noGrp="1" noChangeArrowheads="1"/>
          </p:cNvSpPr>
          <p:nvPr>
            <p:ph type="body" sz="quarter" idx="10"/>
          </p:nvPr>
        </p:nvSpPr>
        <p:spPr>
          <a:xfrm>
            <a:off x="911224" y="1399928"/>
            <a:ext cx="8045674" cy="4549352"/>
          </a:xfrm>
        </p:spPr>
        <p:txBody>
          <a:bodyPr/>
          <a:lstStyle/>
          <a:p>
            <a:pPr eaLnBrk="1" hangingPunct="1">
              <a:spcBef>
                <a:spcPts val="600"/>
              </a:spcBef>
              <a:spcAft>
                <a:spcPts val="1200"/>
              </a:spcAft>
              <a:buFont typeface="Arial" panose="020B0604020202020204" pitchFamily="34" charset="0"/>
              <a:buNone/>
            </a:pPr>
            <a:r>
              <a:rPr lang="es-ES" altLang="en-US" dirty="0" smtClean="0"/>
              <a:t>Dos cualidades de las palabras conversacionales:</a:t>
            </a:r>
          </a:p>
          <a:p>
            <a:pPr eaLnBrk="1" hangingPunct="1">
              <a:spcBef>
                <a:spcPts val="600"/>
              </a:spcBef>
              <a:spcAft>
                <a:spcPts val="600"/>
              </a:spcAft>
            </a:pPr>
            <a:r>
              <a:rPr lang="es-ES" altLang="en-US" dirty="0" smtClean="0"/>
              <a:t>Son </a:t>
            </a:r>
            <a:r>
              <a:rPr lang="es-ES" altLang="en-US" dirty="0" smtClean="0">
                <a:solidFill>
                  <a:srgbClr val="D6492A"/>
                </a:solidFill>
              </a:rPr>
              <a:t>comunes </a:t>
            </a:r>
            <a:r>
              <a:rPr lang="es-ES" altLang="en-US" dirty="0" smtClean="0"/>
              <a:t>de modo que pueden leerse con rapidez. </a:t>
            </a:r>
          </a:p>
          <a:p>
            <a:pPr lvl="1" eaLnBrk="1" hangingPunct="1">
              <a:spcBef>
                <a:spcPts val="600"/>
              </a:spcBef>
              <a:spcAft>
                <a:spcPts val="1200"/>
              </a:spcAft>
              <a:buFont typeface="Wingdings" panose="05000000000000000000" pitchFamily="2" charset="2"/>
              <a:buChar char=""/>
            </a:pPr>
            <a:r>
              <a:rPr lang="es-ES" altLang="en-US" sz="2800" b="1" dirty="0" smtClean="0">
                <a:solidFill>
                  <a:srgbClr val="D6492A"/>
                </a:solidFill>
              </a:rPr>
              <a:t> Fluidez</a:t>
            </a:r>
            <a:endParaRPr lang="es-ES" altLang="en-US" dirty="0" smtClean="0"/>
          </a:p>
          <a:p>
            <a:pPr eaLnBrk="1" hangingPunct="1">
              <a:spcBef>
                <a:spcPts val="600"/>
              </a:spcBef>
              <a:spcAft>
                <a:spcPts val="600"/>
              </a:spcAft>
            </a:pPr>
            <a:r>
              <a:rPr lang="es-ES" altLang="en-US" dirty="0" smtClean="0"/>
              <a:t>Casi siempre son </a:t>
            </a:r>
            <a:r>
              <a:rPr lang="es-ES" altLang="en-US" dirty="0" smtClean="0">
                <a:solidFill>
                  <a:srgbClr val="D6492A"/>
                </a:solidFill>
              </a:rPr>
              <a:t>más concretas</a:t>
            </a:r>
            <a:r>
              <a:rPr lang="es-ES" altLang="en-US" dirty="0" smtClean="0"/>
              <a:t> y menos abstractas.</a:t>
            </a:r>
          </a:p>
          <a:p>
            <a:pPr lvl="1" eaLnBrk="1" hangingPunct="1">
              <a:spcBef>
                <a:spcPts val="600"/>
              </a:spcBef>
              <a:spcAft>
                <a:spcPts val="1200"/>
              </a:spcAft>
              <a:buFont typeface="Wingdings" panose="05000000000000000000" pitchFamily="2" charset="2"/>
              <a:buChar char=""/>
            </a:pPr>
            <a:r>
              <a:rPr lang="es-ES" altLang="en-US" sz="2800" b="1" dirty="0" smtClean="0">
                <a:solidFill>
                  <a:srgbClr val="D6492A"/>
                </a:solidFill>
              </a:rPr>
              <a:t> Impacto</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3667">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13667">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1366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Title 1"/>
          <p:cNvSpPr>
            <a:spLocks noGrp="1" noChangeArrowheads="1"/>
          </p:cNvSpPr>
          <p:nvPr>
            <p:ph type="title"/>
          </p:nvPr>
        </p:nvSpPr>
        <p:spPr>
          <a:xfrm>
            <a:off x="911225" y="533400"/>
            <a:ext cx="7764463" cy="685800"/>
          </a:xfrm>
        </p:spPr>
        <p:txBody>
          <a:bodyPr/>
          <a:lstStyle/>
          <a:p>
            <a:pPr eaLnBrk="1" hangingPunct="1"/>
            <a:r>
              <a:rPr lang="es-ES" altLang="en-US" dirty="0" smtClean="0"/>
              <a:t>Comparar:</a:t>
            </a:r>
          </a:p>
        </p:txBody>
      </p:sp>
      <p:sp>
        <p:nvSpPr>
          <p:cNvPr id="97281" name="Content Placeholder 2"/>
          <p:cNvSpPr>
            <a:spLocks noGrp="1" noChangeArrowheads="1"/>
          </p:cNvSpPr>
          <p:nvPr>
            <p:ph type="body" sz="quarter" idx="10"/>
          </p:nvPr>
        </p:nvSpPr>
        <p:spPr>
          <a:xfrm>
            <a:off x="911225" y="1600200"/>
            <a:ext cx="7764463" cy="4572000"/>
          </a:xfrm>
        </p:spPr>
        <p:txBody>
          <a:bodyPr/>
          <a:lstStyle/>
          <a:p>
            <a:pPr eaLnBrk="1" hangingPunct="1"/>
            <a:r>
              <a:rPr lang="es-ES" altLang="en-US" sz="2400" dirty="0" smtClean="0"/>
              <a:t>Existen numerosas justificaciones para anticipar un resultado positivo.</a:t>
            </a:r>
          </a:p>
          <a:p>
            <a:pPr eaLnBrk="1" hangingPunct="1"/>
            <a:r>
              <a:rPr lang="es-ES" altLang="en-US" sz="2400" dirty="0" smtClean="0"/>
              <a:t>Tenemos muchas razones para estar optimistas.</a:t>
            </a:r>
          </a:p>
          <a:p>
            <a:pPr eaLnBrk="1" hangingPunct="1">
              <a:buFont typeface="Arial" panose="020B0604020202020204" pitchFamily="34" charset="0"/>
              <a:buNone/>
            </a:pPr>
            <a:endParaRPr lang="es-ES" altLang="en-US" sz="2400" dirty="0" smtClean="0"/>
          </a:p>
          <a:p>
            <a:pPr eaLnBrk="1" hangingPunct="1"/>
            <a:r>
              <a:rPr lang="es-ES" altLang="en-US" sz="2400" dirty="0"/>
              <a:t>Aprovechar los recursos existentes optimiza el uso de los fondos de la subvención.</a:t>
            </a:r>
          </a:p>
          <a:p>
            <a:pPr eaLnBrk="1" hangingPunct="1"/>
            <a:r>
              <a:rPr lang="es-ES" altLang="en-US" sz="2400" dirty="0"/>
              <a:t>Aprovechar los recursos existentes </a:t>
            </a:r>
            <a:r>
              <a:rPr lang="es-ES" altLang="en-US" sz="2400" dirty="0" smtClean="0"/>
              <a:t>hace mejor uso </a:t>
            </a:r>
            <a:r>
              <a:rPr lang="es-ES" altLang="en-US" sz="2400" dirty="0"/>
              <a:t>de los fondos de </a:t>
            </a:r>
            <a:r>
              <a:rPr lang="es-ES" altLang="en-US" sz="2400" dirty="0" smtClean="0"/>
              <a:t>la subvención.</a:t>
            </a:r>
            <a:endParaRPr lang="en-US" altLang="en-US" sz="2000" dirty="0" smtClean="0"/>
          </a:p>
        </p:txBody>
      </p:sp>
      <p:sp>
        <p:nvSpPr>
          <p:cNvPr id="5" name="Oval 4"/>
          <p:cNvSpPr>
            <a:spLocks noChangeArrowheads="1"/>
          </p:cNvSpPr>
          <p:nvPr/>
        </p:nvSpPr>
        <p:spPr bwMode="auto">
          <a:xfrm>
            <a:off x="2336799" y="1555749"/>
            <a:ext cx="3603353" cy="588963"/>
          </a:xfrm>
          <a:prstGeom prst="ellipse">
            <a:avLst/>
          </a:prstGeom>
          <a:noFill/>
          <a:ln w="254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defTabSz="912813">
              <a:spcBef>
                <a:spcPct val="20000"/>
              </a:spcBef>
              <a:buClr>
                <a:srgbClr val="265E9E"/>
              </a:buClr>
              <a:buSzPct val="75000"/>
              <a:buFont typeface="Wingdings" panose="05000000000000000000" pitchFamily="2" charset="2"/>
              <a:buChar char="n"/>
              <a:defRPr sz="2800">
                <a:solidFill>
                  <a:srgbClr val="717073"/>
                </a:solidFill>
                <a:latin typeface="Arial" panose="020B0604020202020204" pitchFamily="34" charset="0"/>
                <a:ea typeface="MS PGothic" panose="020B0600070205080204" pitchFamily="34" charset="-128"/>
              </a:defRPr>
            </a:lvl1pPr>
            <a:lvl2pPr marL="742950" indent="-285750" defTabSz="912813">
              <a:spcBef>
                <a:spcPct val="20000"/>
              </a:spcBef>
              <a:buClr>
                <a:srgbClr val="265E9E"/>
              </a:buClr>
              <a:buSzPct val="70000"/>
              <a:buFont typeface="Wingdings" panose="05000000000000000000" pitchFamily="2" charset="2"/>
              <a:buChar char="n"/>
              <a:defRPr sz="2400">
                <a:solidFill>
                  <a:srgbClr val="717073"/>
                </a:solidFill>
                <a:latin typeface="Arial" panose="020B0604020202020204" pitchFamily="34" charset="0"/>
                <a:ea typeface="MS PGothic" panose="020B0600070205080204" pitchFamily="34" charset="-128"/>
              </a:defRPr>
            </a:lvl2pPr>
            <a:lvl3pPr marL="1143000" indent="-228600" defTabSz="912813">
              <a:spcBef>
                <a:spcPct val="20000"/>
              </a:spcBef>
              <a:buClr>
                <a:srgbClr val="265E9E"/>
              </a:buClr>
              <a:buFont typeface="Wingdings" panose="05000000000000000000" pitchFamily="2" charset="2"/>
              <a:buChar char="§"/>
              <a:defRPr>
                <a:solidFill>
                  <a:srgbClr val="717073"/>
                </a:solidFill>
                <a:latin typeface="Arial" panose="020B0604020202020204" pitchFamily="34" charset="0"/>
                <a:ea typeface="MS PGothic" panose="020B0600070205080204" pitchFamily="34" charset="-128"/>
              </a:defRPr>
            </a:lvl3pPr>
            <a:lvl4pPr marL="1600200" indent="-228600" defTabSz="912813">
              <a:spcBef>
                <a:spcPct val="20000"/>
              </a:spcBef>
              <a:buClr>
                <a:srgbClr val="265E9E"/>
              </a:buClr>
              <a:buChar char="•"/>
              <a:defRPr sz="1200">
                <a:solidFill>
                  <a:srgbClr val="717073"/>
                </a:solidFill>
                <a:latin typeface="Arial" panose="020B0604020202020204" pitchFamily="34" charset="0"/>
                <a:ea typeface="MS PGothic" panose="020B0600070205080204" pitchFamily="34" charset="-128"/>
              </a:defRPr>
            </a:lvl4pPr>
            <a:lvl5pPr marL="2057400" indent="-228600" defTabSz="912813">
              <a:spcBef>
                <a:spcPct val="20000"/>
              </a:spcBef>
              <a:buClr>
                <a:srgbClr val="265E9E"/>
              </a:buClr>
              <a:buSzPct val="85000"/>
              <a:buChar char="•"/>
              <a:defRPr sz="2000">
                <a:solidFill>
                  <a:srgbClr val="717073"/>
                </a:solidFill>
                <a:latin typeface="Arial" panose="020B0604020202020204" pitchFamily="34" charset="0"/>
                <a:ea typeface="MS PGothic" panose="020B0600070205080204" pitchFamily="34" charset="-128"/>
              </a:defRPr>
            </a:lvl5pPr>
            <a:lvl6pPr marL="25146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6pPr>
            <a:lvl7pPr marL="29718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7pPr>
            <a:lvl8pPr marL="34290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8pPr>
            <a:lvl9pPr marL="38862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9pPr>
          </a:lstStyle>
          <a:p>
            <a:pPr>
              <a:spcBef>
                <a:spcPct val="0"/>
              </a:spcBef>
              <a:buClrTx/>
              <a:buSzTx/>
              <a:buFontTx/>
              <a:buNone/>
            </a:pPr>
            <a:endParaRPr lang="en-US" altLang="en-US" sz="2400">
              <a:solidFill>
                <a:schemeClr val="tx1"/>
              </a:solidFill>
            </a:endParaRPr>
          </a:p>
        </p:txBody>
      </p:sp>
      <p:sp>
        <p:nvSpPr>
          <p:cNvPr id="6" name="Oval 5"/>
          <p:cNvSpPr>
            <a:spLocks noChangeArrowheads="1"/>
          </p:cNvSpPr>
          <p:nvPr/>
        </p:nvSpPr>
        <p:spPr bwMode="auto">
          <a:xfrm>
            <a:off x="6605614" y="1611313"/>
            <a:ext cx="1278754" cy="495300"/>
          </a:xfrm>
          <a:prstGeom prst="ellipse">
            <a:avLst/>
          </a:prstGeom>
          <a:noFill/>
          <a:ln w="25400" algn="ctr">
            <a:solidFill>
              <a:schemeClr val="tx2"/>
            </a:solidFill>
            <a:round/>
            <a:headEnd/>
            <a:tailEnd/>
          </a:ln>
          <a:extLst>
            <a:ext uri="{909E8E84-426E-40DD-AFC4-6F175D3DCCD1}">
              <a14:hiddenFill xmlns:a14="http://schemas.microsoft.com/office/drawing/2010/main">
                <a:solidFill>
                  <a:srgbClr val="FFFFFF"/>
                </a:solidFill>
              </a14:hiddenFill>
            </a:ext>
          </a:extLst>
        </p:spPr>
        <p:txBody>
          <a:bodyPr/>
          <a:lstStyle>
            <a:lvl1pPr defTabSz="912813">
              <a:spcBef>
                <a:spcPct val="20000"/>
              </a:spcBef>
              <a:buClr>
                <a:srgbClr val="265E9E"/>
              </a:buClr>
              <a:buSzPct val="75000"/>
              <a:buFont typeface="Wingdings" panose="05000000000000000000" pitchFamily="2" charset="2"/>
              <a:buChar char="n"/>
              <a:defRPr sz="2800">
                <a:solidFill>
                  <a:srgbClr val="717073"/>
                </a:solidFill>
                <a:latin typeface="Arial" panose="020B0604020202020204" pitchFamily="34" charset="0"/>
                <a:ea typeface="MS PGothic" panose="020B0600070205080204" pitchFamily="34" charset="-128"/>
              </a:defRPr>
            </a:lvl1pPr>
            <a:lvl2pPr marL="742950" indent="-285750" defTabSz="912813">
              <a:spcBef>
                <a:spcPct val="20000"/>
              </a:spcBef>
              <a:buClr>
                <a:srgbClr val="265E9E"/>
              </a:buClr>
              <a:buSzPct val="70000"/>
              <a:buFont typeface="Wingdings" panose="05000000000000000000" pitchFamily="2" charset="2"/>
              <a:buChar char="n"/>
              <a:defRPr sz="2400">
                <a:solidFill>
                  <a:srgbClr val="717073"/>
                </a:solidFill>
                <a:latin typeface="Arial" panose="020B0604020202020204" pitchFamily="34" charset="0"/>
                <a:ea typeface="MS PGothic" panose="020B0600070205080204" pitchFamily="34" charset="-128"/>
              </a:defRPr>
            </a:lvl2pPr>
            <a:lvl3pPr marL="1143000" indent="-228600" defTabSz="912813">
              <a:spcBef>
                <a:spcPct val="20000"/>
              </a:spcBef>
              <a:buClr>
                <a:srgbClr val="265E9E"/>
              </a:buClr>
              <a:buFont typeface="Wingdings" panose="05000000000000000000" pitchFamily="2" charset="2"/>
              <a:buChar char="§"/>
              <a:defRPr>
                <a:solidFill>
                  <a:srgbClr val="717073"/>
                </a:solidFill>
                <a:latin typeface="Arial" panose="020B0604020202020204" pitchFamily="34" charset="0"/>
                <a:ea typeface="MS PGothic" panose="020B0600070205080204" pitchFamily="34" charset="-128"/>
              </a:defRPr>
            </a:lvl3pPr>
            <a:lvl4pPr marL="1600200" indent="-228600" defTabSz="912813">
              <a:spcBef>
                <a:spcPct val="20000"/>
              </a:spcBef>
              <a:buClr>
                <a:srgbClr val="265E9E"/>
              </a:buClr>
              <a:buChar char="•"/>
              <a:defRPr sz="1200">
                <a:solidFill>
                  <a:srgbClr val="717073"/>
                </a:solidFill>
                <a:latin typeface="Arial" panose="020B0604020202020204" pitchFamily="34" charset="0"/>
                <a:ea typeface="MS PGothic" panose="020B0600070205080204" pitchFamily="34" charset="-128"/>
              </a:defRPr>
            </a:lvl4pPr>
            <a:lvl5pPr marL="2057400" indent="-228600" defTabSz="912813">
              <a:spcBef>
                <a:spcPct val="20000"/>
              </a:spcBef>
              <a:buClr>
                <a:srgbClr val="265E9E"/>
              </a:buClr>
              <a:buSzPct val="85000"/>
              <a:buChar char="•"/>
              <a:defRPr sz="2000">
                <a:solidFill>
                  <a:srgbClr val="717073"/>
                </a:solidFill>
                <a:latin typeface="Arial" panose="020B0604020202020204" pitchFamily="34" charset="0"/>
                <a:ea typeface="MS PGothic" panose="020B0600070205080204" pitchFamily="34" charset="-128"/>
              </a:defRPr>
            </a:lvl5pPr>
            <a:lvl6pPr marL="25146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6pPr>
            <a:lvl7pPr marL="29718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7pPr>
            <a:lvl8pPr marL="34290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8pPr>
            <a:lvl9pPr marL="38862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9pPr>
          </a:lstStyle>
          <a:p>
            <a:pPr>
              <a:spcBef>
                <a:spcPct val="0"/>
              </a:spcBef>
              <a:buClrTx/>
              <a:buSzTx/>
              <a:buFontTx/>
              <a:buNone/>
            </a:pPr>
            <a:endParaRPr lang="en-US" altLang="en-US" sz="2400">
              <a:solidFill>
                <a:schemeClr val="tx1"/>
              </a:solidFill>
            </a:endParaRPr>
          </a:p>
        </p:txBody>
      </p:sp>
      <p:sp>
        <p:nvSpPr>
          <p:cNvPr id="7" name="Oval 6"/>
          <p:cNvSpPr>
            <a:spLocks noChangeArrowheads="1"/>
          </p:cNvSpPr>
          <p:nvPr/>
        </p:nvSpPr>
        <p:spPr bwMode="auto">
          <a:xfrm>
            <a:off x="2614476" y="2401887"/>
            <a:ext cx="2389572" cy="533400"/>
          </a:xfrm>
          <a:prstGeom prst="ellipse">
            <a:avLst/>
          </a:prstGeom>
          <a:noFill/>
          <a:ln w="254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defTabSz="912813">
              <a:spcBef>
                <a:spcPct val="20000"/>
              </a:spcBef>
              <a:buClr>
                <a:srgbClr val="265E9E"/>
              </a:buClr>
              <a:buSzPct val="75000"/>
              <a:buFont typeface="Wingdings" panose="05000000000000000000" pitchFamily="2" charset="2"/>
              <a:buChar char="n"/>
              <a:defRPr sz="2800">
                <a:solidFill>
                  <a:srgbClr val="717073"/>
                </a:solidFill>
                <a:latin typeface="Arial" panose="020B0604020202020204" pitchFamily="34" charset="0"/>
                <a:ea typeface="MS PGothic" panose="020B0600070205080204" pitchFamily="34" charset="-128"/>
              </a:defRPr>
            </a:lvl1pPr>
            <a:lvl2pPr marL="742950" indent="-285750" defTabSz="912813">
              <a:spcBef>
                <a:spcPct val="20000"/>
              </a:spcBef>
              <a:buClr>
                <a:srgbClr val="265E9E"/>
              </a:buClr>
              <a:buSzPct val="70000"/>
              <a:buFont typeface="Wingdings" panose="05000000000000000000" pitchFamily="2" charset="2"/>
              <a:buChar char="n"/>
              <a:defRPr sz="2400">
                <a:solidFill>
                  <a:srgbClr val="717073"/>
                </a:solidFill>
                <a:latin typeface="Arial" panose="020B0604020202020204" pitchFamily="34" charset="0"/>
                <a:ea typeface="MS PGothic" panose="020B0600070205080204" pitchFamily="34" charset="-128"/>
              </a:defRPr>
            </a:lvl2pPr>
            <a:lvl3pPr marL="1143000" indent="-228600" defTabSz="912813">
              <a:spcBef>
                <a:spcPct val="20000"/>
              </a:spcBef>
              <a:buClr>
                <a:srgbClr val="265E9E"/>
              </a:buClr>
              <a:buFont typeface="Wingdings" panose="05000000000000000000" pitchFamily="2" charset="2"/>
              <a:buChar char="§"/>
              <a:defRPr>
                <a:solidFill>
                  <a:srgbClr val="717073"/>
                </a:solidFill>
                <a:latin typeface="Arial" panose="020B0604020202020204" pitchFamily="34" charset="0"/>
                <a:ea typeface="MS PGothic" panose="020B0600070205080204" pitchFamily="34" charset="-128"/>
              </a:defRPr>
            </a:lvl3pPr>
            <a:lvl4pPr marL="1600200" indent="-228600" defTabSz="912813">
              <a:spcBef>
                <a:spcPct val="20000"/>
              </a:spcBef>
              <a:buClr>
                <a:srgbClr val="265E9E"/>
              </a:buClr>
              <a:buChar char="•"/>
              <a:defRPr sz="1200">
                <a:solidFill>
                  <a:srgbClr val="717073"/>
                </a:solidFill>
                <a:latin typeface="Arial" panose="020B0604020202020204" pitchFamily="34" charset="0"/>
                <a:ea typeface="MS PGothic" panose="020B0600070205080204" pitchFamily="34" charset="-128"/>
              </a:defRPr>
            </a:lvl4pPr>
            <a:lvl5pPr marL="2057400" indent="-228600" defTabSz="912813">
              <a:spcBef>
                <a:spcPct val="20000"/>
              </a:spcBef>
              <a:buClr>
                <a:srgbClr val="265E9E"/>
              </a:buClr>
              <a:buSzPct val="85000"/>
              <a:buChar char="•"/>
              <a:defRPr sz="2000">
                <a:solidFill>
                  <a:srgbClr val="717073"/>
                </a:solidFill>
                <a:latin typeface="Arial" panose="020B0604020202020204" pitchFamily="34" charset="0"/>
                <a:ea typeface="MS PGothic" panose="020B0600070205080204" pitchFamily="34" charset="-128"/>
              </a:defRPr>
            </a:lvl5pPr>
            <a:lvl6pPr marL="25146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6pPr>
            <a:lvl7pPr marL="29718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7pPr>
            <a:lvl8pPr marL="34290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8pPr>
            <a:lvl9pPr marL="38862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9pPr>
          </a:lstStyle>
          <a:p>
            <a:pPr>
              <a:spcBef>
                <a:spcPct val="0"/>
              </a:spcBef>
              <a:buClrTx/>
              <a:buSzTx/>
              <a:buFontTx/>
              <a:buNone/>
            </a:pPr>
            <a:endParaRPr lang="en-US" altLang="en-US" sz="2400">
              <a:solidFill>
                <a:schemeClr val="tx1"/>
              </a:solidFill>
            </a:endParaRPr>
          </a:p>
        </p:txBody>
      </p:sp>
      <p:sp>
        <p:nvSpPr>
          <p:cNvPr id="8" name="Oval 7"/>
          <p:cNvSpPr>
            <a:spLocks noChangeArrowheads="1"/>
          </p:cNvSpPr>
          <p:nvPr/>
        </p:nvSpPr>
        <p:spPr bwMode="auto">
          <a:xfrm>
            <a:off x="6429486" y="2414586"/>
            <a:ext cx="1454881" cy="520701"/>
          </a:xfrm>
          <a:prstGeom prst="ellipse">
            <a:avLst/>
          </a:prstGeom>
          <a:noFill/>
          <a:ln w="25400" algn="ctr">
            <a:solidFill>
              <a:schemeClr val="tx2"/>
            </a:solidFill>
            <a:round/>
            <a:headEnd/>
            <a:tailEnd/>
          </a:ln>
          <a:extLst>
            <a:ext uri="{909E8E84-426E-40DD-AFC4-6F175D3DCCD1}">
              <a14:hiddenFill xmlns:a14="http://schemas.microsoft.com/office/drawing/2010/main">
                <a:solidFill>
                  <a:srgbClr val="FFFFFF"/>
                </a:solidFill>
              </a14:hiddenFill>
            </a:ext>
          </a:extLst>
        </p:spPr>
        <p:txBody>
          <a:bodyPr/>
          <a:lstStyle>
            <a:lvl1pPr defTabSz="912813">
              <a:spcBef>
                <a:spcPct val="20000"/>
              </a:spcBef>
              <a:buClr>
                <a:srgbClr val="265E9E"/>
              </a:buClr>
              <a:buSzPct val="75000"/>
              <a:buFont typeface="Wingdings" panose="05000000000000000000" pitchFamily="2" charset="2"/>
              <a:buChar char="n"/>
              <a:defRPr sz="2800">
                <a:solidFill>
                  <a:srgbClr val="717073"/>
                </a:solidFill>
                <a:latin typeface="Arial" panose="020B0604020202020204" pitchFamily="34" charset="0"/>
                <a:ea typeface="MS PGothic" panose="020B0600070205080204" pitchFamily="34" charset="-128"/>
              </a:defRPr>
            </a:lvl1pPr>
            <a:lvl2pPr marL="742950" indent="-285750" defTabSz="912813">
              <a:spcBef>
                <a:spcPct val="20000"/>
              </a:spcBef>
              <a:buClr>
                <a:srgbClr val="265E9E"/>
              </a:buClr>
              <a:buSzPct val="70000"/>
              <a:buFont typeface="Wingdings" panose="05000000000000000000" pitchFamily="2" charset="2"/>
              <a:buChar char="n"/>
              <a:defRPr sz="2400">
                <a:solidFill>
                  <a:srgbClr val="717073"/>
                </a:solidFill>
                <a:latin typeface="Arial" panose="020B0604020202020204" pitchFamily="34" charset="0"/>
                <a:ea typeface="MS PGothic" panose="020B0600070205080204" pitchFamily="34" charset="-128"/>
              </a:defRPr>
            </a:lvl2pPr>
            <a:lvl3pPr marL="1143000" indent="-228600" defTabSz="912813">
              <a:spcBef>
                <a:spcPct val="20000"/>
              </a:spcBef>
              <a:buClr>
                <a:srgbClr val="265E9E"/>
              </a:buClr>
              <a:buFont typeface="Wingdings" panose="05000000000000000000" pitchFamily="2" charset="2"/>
              <a:buChar char="§"/>
              <a:defRPr>
                <a:solidFill>
                  <a:srgbClr val="717073"/>
                </a:solidFill>
                <a:latin typeface="Arial" panose="020B0604020202020204" pitchFamily="34" charset="0"/>
                <a:ea typeface="MS PGothic" panose="020B0600070205080204" pitchFamily="34" charset="-128"/>
              </a:defRPr>
            </a:lvl3pPr>
            <a:lvl4pPr marL="1600200" indent="-228600" defTabSz="912813">
              <a:spcBef>
                <a:spcPct val="20000"/>
              </a:spcBef>
              <a:buClr>
                <a:srgbClr val="265E9E"/>
              </a:buClr>
              <a:buChar char="•"/>
              <a:defRPr sz="1200">
                <a:solidFill>
                  <a:srgbClr val="717073"/>
                </a:solidFill>
                <a:latin typeface="Arial" panose="020B0604020202020204" pitchFamily="34" charset="0"/>
                <a:ea typeface="MS PGothic" panose="020B0600070205080204" pitchFamily="34" charset="-128"/>
              </a:defRPr>
            </a:lvl4pPr>
            <a:lvl5pPr marL="2057400" indent="-228600" defTabSz="912813">
              <a:spcBef>
                <a:spcPct val="20000"/>
              </a:spcBef>
              <a:buClr>
                <a:srgbClr val="265E9E"/>
              </a:buClr>
              <a:buSzPct val="85000"/>
              <a:buChar char="•"/>
              <a:defRPr sz="2000">
                <a:solidFill>
                  <a:srgbClr val="717073"/>
                </a:solidFill>
                <a:latin typeface="Arial" panose="020B0604020202020204" pitchFamily="34" charset="0"/>
                <a:ea typeface="MS PGothic" panose="020B0600070205080204" pitchFamily="34" charset="-128"/>
              </a:defRPr>
            </a:lvl5pPr>
            <a:lvl6pPr marL="25146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6pPr>
            <a:lvl7pPr marL="29718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7pPr>
            <a:lvl8pPr marL="34290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8pPr>
            <a:lvl9pPr marL="38862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9pPr>
          </a:lstStyle>
          <a:p>
            <a:pPr>
              <a:spcBef>
                <a:spcPct val="0"/>
              </a:spcBef>
              <a:buClrTx/>
              <a:buSzTx/>
              <a:buFontTx/>
              <a:buNone/>
            </a:pPr>
            <a:endParaRPr lang="en-US" altLang="en-US" sz="2400">
              <a:solidFill>
                <a:schemeClr val="tx1"/>
              </a:solidFill>
            </a:endParaRPr>
          </a:p>
        </p:txBody>
      </p:sp>
      <p:sp>
        <p:nvSpPr>
          <p:cNvPr id="9" name="Oval 8"/>
          <p:cNvSpPr>
            <a:spLocks noChangeArrowheads="1"/>
          </p:cNvSpPr>
          <p:nvPr/>
        </p:nvSpPr>
        <p:spPr bwMode="auto">
          <a:xfrm>
            <a:off x="6084168" y="3291681"/>
            <a:ext cx="1296144" cy="424657"/>
          </a:xfrm>
          <a:prstGeom prst="ellipse">
            <a:avLst/>
          </a:prstGeom>
          <a:noFill/>
          <a:ln w="254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defTabSz="912813">
              <a:spcBef>
                <a:spcPct val="20000"/>
              </a:spcBef>
              <a:buClr>
                <a:srgbClr val="265E9E"/>
              </a:buClr>
              <a:buSzPct val="75000"/>
              <a:buFont typeface="Wingdings" panose="05000000000000000000" pitchFamily="2" charset="2"/>
              <a:buChar char="n"/>
              <a:defRPr sz="2800">
                <a:solidFill>
                  <a:srgbClr val="717073"/>
                </a:solidFill>
                <a:latin typeface="Arial" panose="020B0604020202020204" pitchFamily="34" charset="0"/>
                <a:ea typeface="MS PGothic" panose="020B0600070205080204" pitchFamily="34" charset="-128"/>
              </a:defRPr>
            </a:lvl1pPr>
            <a:lvl2pPr marL="742950" indent="-285750" defTabSz="912813">
              <a:spcBef>
                <a:spcPct val="20000"/>
              </a:spcBef>
              <a:buClr>
                <a:srgbClr val="265E9E"/>
              </a:buClr>
              <a:buSzPct val="70000"/>
              <a:buFont typeface="Wingdings" panose="05000000000000000000" pitchFamily="2" charset="2"/>
              <a:buChar char="n"/>
              <a:defRPr sz="2400">
                <a:solidFill>
                  <a:srgbClr val="717073"/>
                </a:solidFill>
                <a:latin typeface="Arial" panose="020B0604020202020204" pitchFamily="34" charset="0"/>
                <a:ea typeface="MS PGothic" panose="020B0600070205080204" pitchFamily="34" charset="-128"/>
              </a:defRPr>
            </a:lvl2pPr>
            <a:lvl3pPr marL="1143000" indent="-228600" defTabSz="912813">
              <a:spcBef>
                <a:spcPct val="20000"/>
              </a:spcBef>
              <a:buClr>
                <a:srgbClr val="265E9E"/>
              </a:buClr>
              <a:buFont typeface="Wingdings" panose="05000000000000000000" pitchFamily="2" charset="2"/>
              <a:buChar char="§"/>
              <a:defRPr>
                <a:solidFill>
                  <a:srgbClr val="717073"/>
                </a:solidFill>
                <a:latin typeface="Arial" panose="020B0604020202020204" pitchFamily="34" charset="0"/>
                <a:ea typeface="MS PGothic" panose="020B0600070205080204" pitchFamily="34" charset="-128"/>
              </a:defRPr>
            </a:lvl3pPr>
            <a:lvl4pPr marL="1600200" indent="-228600" defTabSz="912813">
              <a:spcBef>
                <a:spcPct val="20000"/>
              </a:spcBef>
              <a:buClr>
                <a:srgbClr val="265E9E"/>
              </a:buClr>
              <a:buChar char="•"/>
              <a:defRPr sz="1200">
                <a:solidFill>
                  <a:srgbClr val="717073"/>
                </a:solidFill>
                <a:latin typeface="Arial" panose="020B0604020202020204" pitchFamily="34" charset="0"/>
                <a:ea typeface="MS PGothic" panose="020B0600070205080204" pitchFamily="34" charset="-128"/>
              </a:defRPr>
            </a:lvl4pPr>
            <a:lvl5pPr marL="2057400" indent="-228600" defTabSz="912813">
              <a:spcBef>
                <a:spcPct val="20000"/>
              </a:spcBef>
              <a:buClr>
                <a:srgbClr val="265E9E"/>
              </a:buClr>
              <a:buSzPct val="85000"/>
              <a:buChar char="•"/>
              <a:defRPr sz="2000">
                <a:solidFill>
                  <a:srgbClr val="717073"/>
                </a:solidFill>
                <a:latin typeface="Arial" panose="020B0604020202020204" pitchFamily="34" charset="0"/>
                <a:ea typeface="MS PGothic" panose="020B0600070205080204" pitchFamily="34" charset="-128"/>
              </a:defRPr>
            </a:lvl5pPr>
            <a:lvl6pPr marL="25146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6pPr>
            <a:lvl7pPr marL="29718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7pPr>
            <a:lvl8pPr marL="34290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8pPr>
            <a:lvl9pPr marL="38862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9pPr>
          </a:lstStyle>
          <a:p>
            <a:pPr>
              <a:spcBef>
                <a:spcPct val="0"/>
              </a:spcBef>
              <a:buClrTx/>
              <a:buSzTx/>
              <a:buFontTx/>
              <a:buNone/>
            </a:pPr>
            <a:endParaRPr lang="en-US" altLang="en-US" sz="2400">
              <a:solidFill>
                <a:schemeClr val="tx1"/>
              </a:solidFill>
            </a:endParaRPr>
          </a:p>
        </p:txBody>
      </p:sp>
      <p:sp>
        <p:nvSpPr>
          <p:cNvPr id="10" name="Oval 9"/>
          <p:cNvSpPr>
            <a:spLocks noChangeArrowheads="1"/>
          </p:cNvSpPr>
          <p:nvPr/>
        </p:nvSpPr>
        <p:spPr bwMode="auto">
          <a:xfrm>
            <a:off x="6083746" y="4097338"/>
            <a:ext cx="2376686" cy="495300"/>
          </a:xfrm>
          <a:prstGeom prst="ellipse">
            <a:avLst/>
          </a:prstGeom>
          <a:noFill/>
          <a:ln w="254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defTabSz="912813">
              <a:spcBef>
                <a:spcPct val="20000"/>
              </a:spcBef>
              <a:buClr>
                <a:srgbClr val="265E9E"/>
              </a:buClr>
              <a:buSzPct val="75000"/>
              <a:buFont typeface="Wingdings" panose="05000000000000000000" pitchFamily="2" charset="2"/>
              <a:buChar char="n"/>
              <a:defRPr sz="2800">
                <a:solidFill>
                  <a:srgbClr val="717073"/>
                </a:solidFill>
                <a:latin typeface="Arial" panose="020B0604020202020204" pitchFamily="34" charset="0"/>
                <a:ea typeface="MS PGothic" panose="020B0600070205080204" pitchFamily="34" charset="-128"/>
              </a:defRPr>
            </a:lvl1pPr>
            <a:lvl2pPr marL="742950" indent="-285750" defTabSz="912813">
              <a:spcBef>
                <a:spcPct val="20000"/>
              </a:spcBef>
              <a:buClr>
                <a:srgbClr val="265E9E"/>
              </a:buClr>
              <a:buSzPct val="70000"/>
              <a:buFont typeface="Wingdings" panose="05000000000000000000" pitchFamily="2" charset="2"/>
              <a:buChar char="n"/>
              <a:defRPr sz="2400">
                <a:solidFill>
                  <a:srgbClr val="717073"/>
                </a:solidFill>
                <a:latin typeface="Arial" panose="020B0604020202020204" pitchFamily="34" charset="0"/>
                <a:ea typeface="MS PGothic" panose="020B0600070205080204" pitchFamily="34" charset="-128"/>
              </a:defRPr>
            </a:lvl2pPr>
            <a:lvl3pPr marL="1143000" indent="-228600" defTabSz="912813">
              <a:spcBef>
                <a:spcPct val="20000"/>
              </a:spcBef>
              <a:buClr>
                <a:srgbClr val="265E9E"/>
              </a:buClr>
              <a:buFont typeface="Wingdings" panose="05000000000000000000" pitchFamily="2" charset="2"/>
              <a:buChar char="§"/>
              <a:defRPr>
                <a:solidFill>
                  <a:srgbClr val="717073"/>
                </a:solidFill>
                <a:latin typeface="Arial" panose="020B0604020202020204" pitchFamily="34" charset="0"/>
                <a:ea typeface="MS PGothic" panose="020B0600070205080204" pitchFamily="34" charset="-128"/>
              </a:defRPr>
            </a:lvl3pPr>
            <a:lvl4pPr marL="1600200" indent="-228600" defTabSz="912813">
              <a:spcBef>
                <a:spcPct val="20000"/>
              </a:spcBef>
              <a:buClr>
                <a:srgbClr val="265E9E"/>
              </a:buClr>
              <a:buChar char="•"/>
              <a:defRPr sz="1200">
                <a:solidFill>
                  <a:srgbClr val="717073"/>
                </a:solidFill>
                <a:latin typeface="Arial" panose="020B0604020202020204" pitchFamily="34" charset="0"/>
                <a:ea typeface="MS PGothic" panose="020B0600070205080204" pitchFamily="34" charset="-128"/>
              </a:defRPr>
            </a:lvl4pPr>
            <a:lvl5pPr marL="2057400" indent="-228600" defTabSz="912813">
              <a:spcBef>
                <a:spcPct val="20000"/>
              </a:spcBef>
              <a:buClr>
                <a:srgbClr val="265E9E"/>
              </a:buClr>
              <a:buSzPct val="85000"/>
              <a:buChar char="•"/>
              <a:defRPr sz="2000">
                <a:solidFill>
                  <a:srgbClr val="717073"/>
                </a:solidFill>
                <a:latin typeface="Arial" panose="020B0604020202020204" pitchFamily="34" charset="0"/>
                <a:ea typeface="MS PGothic" panose="020B0600070205080204" pitchFamily="34" charset="-128"/>
              </a:defRPr>
            </a:lvl5pPr>
            <a:lvl6pPr marL="25146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6pPr>
            <a:lvl7pPr marL="29718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7pPr>
            <a:lvl8pPr marL="34290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8pPr>
            <a:lvl9pPr marL="38862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9pPr>
          </a:lstStyle>
          <a:p>
            <a:pPr>
              <a:spcBef>
                <a:spcPct val="0"/>
              </a:spcBef>
              <a:buClrTx/>
              <a:buSzTx/>
              <a:buFontTx/>
              <a:buNone/>
            </a:pPr>
            <a:endParaRPr lang="en-US" altLang="en-US" sz="2400">
              <a:solidFill>
                <a:schemeClr val="tx1"/>
              </a:solidFill>
            </a:endParaRPr>
          </a:p>
        </p:txBody>
      </p:sp>
      <p:sp>
        <p:nvSpPr>
          <p:cNvPr id="15" name="Oval 14"/>
          <p:cNvSpPr>
            <a:spLocks noChangeArrowheads="1"/>
          </p:cNvSpPr>
          <p:nvPr/>
        </p:nvSpPr>
        <p:spPr bwMode="auto">
          <a:xfrm>
            <a:off x="1189038" y="1962150"/>
            <a:ext cx="2582862" cy="495300"/>
          </a:xfrm>
          <a:prstGeom prst="ellipse">
            <a:avLst/>
          </a:prstGeom>
          <a:noFill/>
          <a:ln w="25400" algn="ctr">
            <a:solidFill>
              <a:schemeClr val="tx2"/>
            </a:solidFill>
            <a:round/>
            <a:headEnd/>
            <a:tailEnd/>
          </a:ln>
          <a:extLst>
            <a:ext uri="{909E8E84-426E-40DD-AFC4-6F175D3DCCD1}">
              <a14:hiddenFill xmlns:a14="http://schemas.microsoft.com/office/drawing/2010/main">
                <a:solidFill>
                  <a:srgbClr val="FFFFFF"/>
                </a:solidFill>
              </a14:hiddenFill>
            </a:ext>
          </a:extLst>
        </p:spPr>
        <p:txBody>
          <a:bodyPr/>
          <a:lstStyle>
            <a:lvl1pPr defTabSz="912813">
              <a:spcBef>
                <a:spcPct val="20000"/>
              </a:spcBef>
              <a:buClr>
                <a:srgbClr val="265E9E"/>
              </a:buClr>
              <a:buSzPct val="75000"/>
              <a:buFont typeface="Wingdings" panose="05000000000000000000" pitchFamily="2" charset="2"/>
              <a:buChar char="n"/>
              <a:defRPr sz="2800">
                <a:solidFill>
                  <a:srgbClr val="717073"/>
                </a:solidFill>
                <a:latin typeface="Arial" panose="020B0604020202020204" pitchFamily="34" charset="0"/>
                <a:ea typeface="MS PGothic" panose="020B0600070205080204" pitchFamily="34" charset="-128"/>
              </a:defRPr>
            </a:lvl1pPr>
            <a:lvl2pPr marL="742950" indent="-285750" defTabSz="912813">
              <a:spcBef>
                <a:spcPct val="20000"/>
              </a:spcBef>
              <a:buClr>
                <a:srgbClr val="265E9E"/>
              </a:buClr>
              <a:buSzPct val="70000"/>
              <a:buFont typeface="Wingdings" panose="05000000000000000000" pitchFamily="2" charset="2"/>
              <a:buChar char="n"/>
              <a:defRPr sz="2400">
                <a:solidFill>
                  <a:srgbClr val="717073"/>
                </a:solidFill>
                <a:latin typeface="Arial" panose="020B0604020202020204" pitchFamily="34" charset="0"/>
                <a:ea typeface="MS PGothic" panose="020B0600070205080204" pitchFamily="34" charset="-128"/>
              </a:defRPr>
            </a:lvl2pPr>
            <a:lvl3pPr marL="1143000" indent="-228600" defTabSz="912813">
              <a:spcBef>
                <a:spcPct val="20000"/>
              </a:spcBef>
              <a:buClr>
                <a:srgbClr val="265E9E"/>
              </a:buClr>
              <a:buFont typeface="Wingdings" panose="05000000000000000000" pitchFamily="2" charset="2"/>
              <a:buChar char="§"/>
              <a:defRPr>
                <a:solidFill>
                  <a:srgbClr val="717073"/>
                </a:solidFill>
                <a:latin typeface="Arial" panose="020B0604020202020204" pitchFamily="34" charset="0"/>
                <a:ea typeface="MS PGothic" panose="020B0600070205080204" pitchFamily="34" charset="-128"/>
              </a:defRPr>
            </a:lvl3pPr>
            <a:lvl4pPr marL="1600200" indent="-228600" defTabSz="912813">
              <a:spcBef>
                <a:spcPct val="20000"/>
              </a:spcBef>
              <a:buClr>
                <a:srgbClr val="265E9E"/>
              </a:buClr>
              <a:buChar char="•"/>
              <a:defRPr sz="1200">
                <a:solidFill>
                  <a:srgbClr val="717073"/>
                </a:solidFill>
                <a:latin typeface="Arial" panose="020B0604020202020204" pitchFamily="34" charset="0"/>
                <a:ea typeface="MS PGothic" panose="020B0600070205080204" pitchFamily="34" charset="-128"/>
              </a:defRPr>
            </a:lvl4pPr>
            <a:lvl5pPr marL="2057400" indent="-228600" defTabSz="912813">
              <a:spcBef>
                <a:spcPct val="20000"/>
              </a:spcBef>
              <a:buClr>
                <a:srgbClr val="265E9E"/>
              </a:buClr>
              <a:buSzPct val="85000"/>
              <a:buChar char="•"/>
              <a:defRPr sz="2000">
                <a:solidFill>
                  <a:srgbClr val="717073"/>
                </a:solidFill>
                <a:latin typeface="Arial" panose="020B0604020202020204" pitchFamily="34" charset="0"/>
                <a:ea typeface="MS PGothic" panose="020B0600070205080204" pitchFamily="34" charset="-128"/>
              </a:defRPr>
            </a:lvl5pPr>
            <a:lvl6pPr marL="25146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6pPr>
            <a:lvl7pPr marL="29718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7pPr>
            <a:lvl8pPr marL="34290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8pPr>
            <a:lvl9pPr marL="38862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9pPr>
          </a:lstStyle>
          <a:p>
            <a:pPr>
              <a:spcBef>
                <a:spcPct val="0"/>
              </a:spcBef>
              <a:buClrTx/>
              <a:buSzTx/>
              <a:buFontTx/>
              <a:buNone/>
            </a:pPr>
            <a:endParaRPr lang="en-US" altLang="en-US" sz="240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7281">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5"/>
                                        </p:tgtEl>
                                        <p:attrNameLst>
                                          <p:attrName>style.visibility</p:attrName>
                                        </p:attrNameLst>
                                      </p:cBhvr>
                                      <p:to>
                                        <p:strVal val="hidden"/>
                                      </p:to>
                                    </p:set>
                                  </p:childTnLst>
                                </p:cTn>
                              </p:par>
                              <p:par>
                                <p:cTn id="17" presetID="1" presetClass="exit" presetSubtype="0" fill="hold" grpId="1" nodeType="withEffect">
                                  <p:stCondLst>
                                    <p:cond delay="0"/>
                                  </p:stCondLst>
                                  <p:childTnLst>
                                    <p:set>
                                      <p:cBhvr>
                                        <p:cTn id="18" dur="1" fill="hold">
                                          <p:stCondLst>
                                            <p:cond delay="0"/>
                                          </p:stCondLst>
                                        </p:cTn>
                                        <p:tgtEl>
                                          <p:spTgt spid="7"/>
                                        </p:tgtEl>
                                        <p:attrNameLst>
                                          <p:attrName>style.visibility</p:attrName>
                                        </p:attrNameLst>
                                      </p:cBhvr>
                                      <p:to>
                                        <p:strVal val="hidden"/>
                                      </p:to>
                                    </p:set>
                                  </p:childTnLst>
                                </p:cTn>
                              </p:par>
                              <p:par>
                                <p:cTn id="19" presetID="1"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6"/>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15"/>
                                        </p:tgtEl>
                                        <p:attrNameLst>
                                          <p:attrName>style.visibility</p:attrName>
                                        </p:attrNameLst>
                                      </p:cBhvr>
                                      <p:to>
                                        <p:strVal val="hidden"/>
                                      </p:to>
                                    </p:set>
                                  </p:childTnLst>
                                </p:cTn>
                              </p:par>
                              <p:par>
                                <p:cTn id="31" presetID="1" presetClass="exit" presetSubtype="0" fill="hold" grpId="1" nodeType="withEffect">
                                  <p:stCondLst>
                                    <p:cond delay="0"/>
                                  </p:stCondLst>
                                  <p:childTnLst>
                                    <p:set>
                                      <p:cBhvr>
                                        <p:cTn id="32" dur="1" fill="hold">
                                          <p:stCondLst>
                                            <p:cond delay="0"/>
                                          </p:stCondLst>
                                        </p:cTn>
                                        <p:tgtEl>
                                          <p:spTgt spid="8"/>
                                        </p:tgtEl>
                                        <p:attrNameLst>
                                          <p:attrName>style.visibility</p:attrName>
                                        </p:attrNameLst>
                                      </p:cBhvr>
                                      <p:to>
                                        <p:strVal val="hidden"/>
                                      </p:to>
                                    </p:set>
                                  </p:childTnLst>
                                </p:cTn>
                              </p:par>
                              <p:par>
                                <p:cTn id="33" presetID="1" presetClass="entr" presetSubtype="0" fill="hold" nodeType="withEffect">
                                  <p:stCondLst>
                                    <p:cond delay="0"/>
                                  </p:stCondLst>
                                  <p:childTnLst>
                                    <p:set>
                                      <p:cBhvr>
                                        <p:cTn id="34" dur="1" fill="hold">
                                          <p:stCondLst>
                                            <p:cond delay="0"/>
                                          </p:stCondLst>
                                        </p:cTn>
                                        <p:tgtEl>
                                          <p:spTgt spid="97281">
                                            <p:txEl>
                                              <p:pRg st="4" end="4"/>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97281">
                                            <p:txEl>
                                              <p:pRg st="3" end="3"/>
                                            </p:txEl>
                                          </p:spTgt>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P spid="8" grpId="0" animBg="1"/>
      <p:bldP spid="8" grpId="1" animBg="1"/>
      <p:bldP spid="9" grpId="0" animBg="1"/>
      <p:bldP spid="10" grpId="0" animBg="1"/>
      <p:bldP spid="15" grpId="0" animBg="1"/>
      <p:bldP spid="15" grpId="1"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Title 1"/>
          <p:cNvSpPr>
            <a:spLocks noGrp="1" noChangeArrowheads="1"/>
          </p:cNvSpPr>
          <p:nvPr>
            <p:ph type="title"/>
          </p:nvPr>
        </p:nvSpPr>
        <p:spPr>
          <a:xfrm>
            <a:off x="911225" y="533400"/>
            <a:ext cx="7764463" cy="685800"/>
          </a:xfrm>
        </p:spPr>
        <p:txBody>
          <a:bodyPr/>
          <a:lstStyle/>
          <a:p>
            <a:pPr eaLnBrk="1" hangingPunct="1"/>
            <a:r>
              <a:rPr lang="es-ES" altLang="en-US" dirty="0" smtClean="0"/>
              <a:t>Comparar</a:t>
            </a:r>
            <a:r>
              <a:rPr lang="en-US" altLang="en-US" dirty="0" smtClean="0"/>
              <a:t>:</a:t>
            </a:r>
          </a:p>
        </p:txBody>
      </p:sp>
      <p:sp>
        <p:nvSpPr>
          <p:cNvPr id="97281" name="Content Placeholder 2"/>
          <p:cNvSpPr>
            <a:spLocks noGrp="1" noChangeArrowheads="1"/>
          </p:cNvSpPr>
          <p:nvPr>
            <p:ph type="body" sz="quarter" idx="10"/>
          </p:nvPr>
        </p:nvSpPr>
        <p:spPr>
          <a:xfrm>
            <a:off x="911225" y="1600200"/>
            <a:ext cx="7764463" cy="4572000"/>
          </a:xfrm>
        </p:spPr>
        <p:txBody>
          <a:bodyPr/>
          <a:lstStyle/>
          <a:p>
            <a:pPr eaLnBrk="1" hangingPunct="1"/>
            <a:r>
              <a:rPr lang="es-ES" altLang="en-US" sz="2400" dirty="0" smtClean="0"/>
              <a:t>Es funcional solo en algunas áreas.</a:t>
            </a:r>
          </a:p>
          <a:p>
            <a:pPr eaLnBrk="1" hangingPunct="1"/>
            <a:r>
              <a:rPr lang="es-ES" altLang="en-US" sz="2400" dirty="0" smtClean="0"/>
              <a:t>Funciona solo en algunas áreas</a:t>
            </a:r>
          </a:p>
          <a:p>
            <a:pPr eaLnBrk="1" hangingPunct="1">
              <a:buFont typeface="Arial" panose="020B0604020202020204" pitchFamily="34" charset="0"/>
              <a:buNone/>
            </a:pPr>
            <a:endParaRPr lang="es-ES" altLang="en-US" sz="2400" dirty="0" smtClean="0"/>
          </a:p>
          <a:p>
            <a:pPr eaLnBrk="1" hangingPunct="1"/>
            <a:r>
              <a:rPr lang="es-ES" altLang="en-US" sz="2400" dirty="0" smtClean="0"/>
              <a:t>Una serie de consultas técnicas permitirá alcanzar consenso en…</a:t>
            </a:r>
          </a:p>
          <a:p>
            <a:pPr eaLnBrk="1" hangingPunct="1"/>
            <a:r>
              <a:rPr lang="es-ES" altLang="en-US" sz="2400" dirty="0"/>
              <a:t>Una serie de consultas técnicas </a:t>
            </a:r>
            <a:r>
              <a:rPr lang="es-ES" altLang="en-US" sz="2400" dirty="0" smtClean="0"/>
              <a:t>ayudará generar consenso en…</a:t>
            </a:r>
          </a:p>
        </p:txBody>
      </p:sp>
      <p:sp>
        <p:nvSpPr>
          <p:cNvPr id="11" name="Oval 10"/>
          <p:cNvSpPr>
            <a:spLocks noChangeArrowheads="1"/>
          </p:cNvSpPr>
          <p:nvPr/>
        </p:nvSpPr>
        <p:spPr bwMode="auto">
          <a:xfrm>
            <a:off x="1689100" y="1619250"/>
            <a:ext cx="1376363" cy="495300"/>
          </a:xfrm>
          <a:prstGeom prst="ellipse">
            <a:avLst/>
          </a:prstGeom>
          <a:noFill/>
          <a:ln w="254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defTabSz="912813">
              <a:spcBef>
                <a:spcPct val="20000"/>
              </a:spcBef>
              <a:buClr>
                <a:srgbClr val="265E9E"/>
              </a:buClr>
              <a:buSzPct val="75000"/>
              <a:buFont typeface="Wingdings" panose="05000000000000000000" pitchFamily="2" charset="2"/>
              <a:buChar char="n"/>
              <a:defRPr sz="2800">
                <a:solidFill>
                  <a:srgbClr val="717073"/>
                </a:solidFill>
                <a:latin typeface="Arial" panose="020B0604020202020204" pitchFamily="34" charset="0"/>
                <a:ea typeface="MS PGothic" panose="020B0600070205080204" pitchFamily="34" charset="-128"/>
              </a:defRPr>
            </a:lvl1pPr>
            <a:lvl2pPr marL="742950" indent="-285750" defTabSz="912813">
              <a:spcBef>
                <a:spcPct val="20000"/>
              </a:spcBef>
              <a:buClr>
                <a:srgbClr val="265E9E"/>
              </a:buClr>
              <a:buSzPct val="70000"/>
              <a:buFont typeface="Wingdings" panose="05000000000000000000" pitchFamily="2" charset="2"/>
              <a:buChar char="n"/>
              <a:defRPr sz="2400">
                <a:solidFill>
                  <a:srgbClr val="717073"/>
                </a:solidFill>
                <a:latin typeface="Arial" panose="020B0604020202020204" pitchFamily="34" charset="0"/>
                <a:ea typeface="MS PGothic" panose="020B0600070205080204" pitchFamily="34" charset="-128"/>
              </a:defRPr>
            </a:lvl2pPr>
            <a:lvl3pPr marL="1143000" indent="-228600" defTabSz="912813">
              <a:spcBef>
                <a:spcPct val="20000"/>
              </a:spcBef>
              <a:buClr>
                <a:srgbClr val="265E9E"/>
              </a:buClr>
              <a:buFont typeface="Wingdings" panose="05000000000000000000" pitchFamily="2" charset="2"/>
              <a:buChar char="§"/>
              <a:defRPr>
                <a:solidFill>
                  <a:srgbClr val="717073"/>
                </a:solidFill>
                <a:latin typeface="Arial" panose="020B0604020202020204" pitchFamily="34" charset="0"/>
                <a:ea typeface="MS PGothic" panose="020B0600070205080204" pitchFamily="34" charset="-128"/>
              </a:defRPr>
            </a:lvl3pPr>
            <a:lvl4pPr marL="1600200" indent="-228600" defTabSz="912813">
              <a:spcBef>
                <a:spcPct val="20000"/>
              </a:spcBef>
              <a:buClr>
                <a:srgbClr val="265E9E"/>
              </a:buClr>
              <a:buChar char="•"/>
              <a:defRPr sz="1200">
                <a:solidFill>
                  <a:srgbClr val="717073"/>
                </a:solidFill>
                <a:latin typeface="Arial" panose="020B0604020202020204" pitchFamily="34" charset="0"/>
                <a:ea typeface="MS PGothic" panose="020B0600070205080204" pitchFamily="34" charset="-128"/>
              </a:defRPr>
            </a:lvl4pPr>
            <a:lvl5pPr marL="2057400" indent="-228600" defTabSz="912813">
              <a:spcBef>
                <a:spcPct val="20000"/>
              </a:spcBef>
              <a:buClr>
                <a:srgbClr val="265E9E"/>
              </a:buClr>
              <a:buSzPct val="85000"/>
              <a:buChar char="•"/>
              <a:defRPr sz="2000">
                <a:solidFill>
                  <a:srgbClr val="717073"/>
                </a:solidFill>
                <a:latin typeface="Arial" panose="020B0604020202020204" pitchFamily="34" charset="0"/>
                <a:ea typeface="MS PGothic" panose="020B0600070205080204" pitchFamily="34" charset="-128"/>
              </a:defRPr>
            </a:lvl5pPr>
            <a:lvl6pPr marL="25146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6pPr>
            <a:lvl7pPr marL="29718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7pPr>
            <a:lvl8pPr marL="34290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8pPr>
            <a:lvl9pPr marL="38862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9pPr>
          </a:lstStyle>
          <a:p>
            <a:pPr>
              <a:spcBef>
                <a:spcPct val="0"/>
              </a:spcBef>
              <a:buClrTx/>
              <a:buSzTx/>
              <a:buFontTx/>
              <a:buNone/>
            </a:pPr>
            <a:endParaRPr lang="en-US" altLang="en-US" sz="2400">
              <a:solidFill>
                <a:schemeClr val="tx1"/>
              </a:solidFill>
            </a:endParaRPr>
          </a:p>
        </p:txBody>
      </p:sp>
      <p:sp>
        <p:nvSpPr>
          <p:cNvPr id="12" name="Oval 11"/>
          <p:cNvSpPr>
            <a:spLocks noChangeArrowheads="1"/>
          </p:cNvSpPr>
          <p:nvPr/>
        </p:nvSpPr>
        <p:spPr bwMode="auto">
          <a:xfrm>
            <a:off x="1213644" y="2052638"/>
            <a:ext cx="1414140" cy="442912"/>
          </a:xfrm>
          <a:prstGeom prst="ellipse">
            <a:avLst/>
          </a:prstGeom>
          <a:noFill/>
          <a:ln w="254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defTabSz="912813">
              <a:spcBef>
                <a:spcPct val="20000"/>
              </a:spcBef>
              <a:buClr>
                <a:srgbClr val="265E9E"/>
              </a:buClr>
              <a:buSzPct val="75000"/>
              <a:buFont typeface="Wingdings" panose="05000000000000000000" pitchFamily="2" charset="2"/>
              <a:buChar char="n"/>
              <a:defRPr sz="2800">
                <a:solidFill>
                  <a:srgbClr val="717073"/>
                </a:solidFill>
                <a:latin typeface="Arial" panose="020B0604020202020204" pitchFamily="34" charset="0"/>
                <a:ea typeface="MS PGothic" panose="020B0600070205080204" pitchFamily="34" charset="-128"/>
              </a:defRPr>
            </a:lvl1pPr>
            <a:lvl2pPr marL="742950" indent="-285750" defTabSz="912813">
              <a:spcBef>
                <a:spcPct val="20000"/>
              </a:spcBef>
              <a:buClr>
                <a:srgbClr val="265E9E"/>
              </a:buClr>
              <a:buSzPct val="70000"/>
              <a:buFont typeface="Wingdings" panose="05000000000000000000" pitchFamily="2" charset="2"/>
              <a:buChar char="n"/>
              <a:defRPr sz="2400">
                <a:solidFill>
                  <a:srgbClr val="717073"/>
                </a:solidFill>
                <a:latin typeface="Arial" panose="020B0604020202020204" pitchFamily="34" charset="0"/>
                <a:ea typeface="MS PGothic" panose="020B0600070205080204" pitchFamily="34" charset="-128"/>
              </a:defRPr>
            </a:lvl2pPr>
            <a:lvl3pPr marL="1143000" indent="-228600" defTabSz="912813">
              <a:spcBef>
                <a:spcPct val="20000"/>
              </a:spcBef>
              <a:buClr>
                <a:srgbClr val="265E9E"/>
              </a:buClr>
              <a:buFont typeface="Wingdings" panose="05000000000000000000" pitchFamily="2" charset="2"/>
              <a:buChar char="§"/>
              <a:defRPr>
                <a:solidFill>
                  <a:srgbClr val="717073"/>
                </a:solidFill>
                <a:latin typeface="Arial" panose="020B0604020202020204" pitchFamily="34" charset="0"/>
                <a:ea typeface="MS PGothic" panose="020B0600070205080204" pitchFamily="34" charset="-128"/>
              </a:defRPr>
            </a:lvl3pPr>
            <a:lvl4pPr marL="1600200" indent="-228600" defTabSz="912813">
              <a:spcBef>
                <a:spcPct val="20000"/>
              </a:spcBef>
              <a:buClr>
                <a:srgbClr val="265E9E"/>
              </a:buClr>
              <a:buChar char="•"/>
              <a:defRPr sz="1200">
                <a:solidFill>
                  <a:srgbClr val="717073"/>
                </a:solidFill>
                <a:latin typeface="Arial" panose="020B0604020202020204" pitchFamily="34" charset="0"/>
                <a:ea typeface="MS PGothic" panose="020B0600070205080204" pitchFamily="34" charset="-128"/>
              </a:defRPr>
            </a:lvl4pPr>
            <a:lvl5pPr marL="2057400" indent="-228600" defTabSz="912813">
              <a:spcBef>
                <a:spcPct val="20000"/>
              </a:spcBef>
              <a:buClr>
                <a:srgbClr val="265E9E"/>
              </a:buClr>
              <a:buSzPct val="85000"/>
              <a:buChar char="•"/>
              <a:defRPr sz="2000">
                <a:solidFill>
                  <a:srgbClr val="717073"/>
                </a:solidFill>
                <a:latin typeface="Arial" panose="020B0604020202020204" pitchFamily="34" charset="0"/>
                <a:ea typeface="MS PGothic" panose="020B0600070205080204" pitchFamily="34" charset="-128"/>
              </a:defRPr>
            </a:lvl5pPr>
            <a:lvl6pPr marL="25146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6pPr>
            <a:lvl7pPr marL="29718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7pPr>
            <a:lvl8pPr marL="34290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8pPr>
            <a:lvl9pPr marL="38862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9pPr>
          </a:lstStyle>
          <a:p>
            <a:pPr>
              <a:spcBef>
                <a:spcPct val="0"/>
              </a:spcBef>
              <a:buClrTx/>
              <a:buSzTx/>
              <a:buFontTx/>
              <a:buNone/>
            </a:pPr>
            <a:endParaRPr lang="en-US" altLang="en-US" sz="2400">
              <a:solidFill>
                <a:schemeClr val="tx1"/>
              </a:solidFill>
            </a:endParaRPr>
          </a:p>
        </p:txBody>
      </p:sp>
      <p:sp>
        <p:nvSpPr>
          <p:cNvPr id="13" name="Oval 12"/>
          <p:cNvSpPr>
            <a:spLocks noChangeArrowheads="1"/>
          </p:cNvSpPr>
          <p:nvPr/>
        </p:nvSpPr>
        <p:spPr bwMode="auto">
          <a:xfrm>
            <a:off x="5749924" y="2916238"/>
            <a:ext cx="2340000" cy="504000"/>
          </a:xfrm>
          <a:prstGeom prst="ellipse">
            <a:avLst/>
          </a:prstGeom>
          <a:noFill/>
          <a:ln w="254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defTabSz="912813">
              <a:spcBef>
                <a:spcPct val="20000"/>
              </a:spcBef>
              <a:buClr>
                <a:srgbClr val="265E9E"/>
              </a:buClr>
              <a:buSzPct val="75000"/>
              <a:buFont typeface="Wingdings" panose="05000000000000000000" pitchFamily="2" charset="2"/>
              <a:buChar char="n"/>
              <a:defRPr sz="2800">
                <a:solidFill>
                  <a:srgbClr val="717073"/>
                </a:solidFill>
                <a:latin typeface="Arial" panose="020B0604020202020204" pitchFamily="34" charset="0"/>
                <a:ea typeface="MS PGothic" panose="020B0600070205080204" pitchFamily="34" charset="-128"/>
              </a:defRPr>
            </a:lvl1pPr>
            <a:lvl2pPr marL="742950" indent="-285750" defTabSz="912813">
              <a:spcBef>
                <a:spcPct val="20000"/>
              </a:spcBef>
              <a:buClr>
                <a:srgbClr val="265E9E"/>
              </a:buClr>
              <a:buSzPct val="70000"/>
              <a:buFont typeface="Wingdings" panose="05000000000000000000" pitchFamily="2" charset="2"/>
              <a:buChar char="n"/>
              <a:defRPr sz="2400">
                <a:solidFill>
                  <a:srgbClr val="717073"/>
                </a:solidFill>
                <a:latin typeface="Arial" panose="020B0604020202020204" pitchFamily="34" charset="0"/>
                <a:ea typeface="MS PGothic" panose="020B0600070205080204" pitchFamily="34" charset="-128"/>
              </a:defRPr>
            </a:lvl2pPr>
            <a:lvl3pPr marL="1143000" indent="-228600" defTabSz="912813">
              <a:spcBef>
                <a:spcPct val="20000"/>
              </a:spcBef>
              <a:buClr>
                <a:srgbClr val="265E9E"/>
              </a:buClr>
              <a:buFont typeface="Wingdings" panose="05000000000000000000" pitchFamily="2" charset="2"/>
              <a:buChar char="§"/>
              <a:defRPr>
                <a:solidFill>
                  <a:srgbClr val="717073"/>
                </a:solidFill>
                <a:latin typeface="Arial" panose="020B0604020202020204" pitchFamily="34" charset="0"/>
                <a:ea typeface="MS PGothic" panose="020B0600070205080204" pitchFamily="34" charset="-128"/>
              </a:defRPr>
            </a:lvl3pPr>
            <a:lvl4pPr marL="1600200" indent="-228600" defTabSz="912813">
              <a:spcBef>
                <a:spcPct val="20000"/>
              </a:spcBef>
              <a:buClr>
                <a:srgbClr val="265E9E"/>
              </a:buClr>
              <a:buChar char="•"/>
              <a:defRPr sz="1200">
                <a:solidFill>
                  <a:srgbClr val="717073"/>
                </a:solidFill>
                <a:latin typeface="Arial" panose="020B0604020202020204" pitchFamily="34" charset="0"/>
                <a:ea typeface="MS PGothic" panose="020B0600070205080204" pitchFamily="34" charset="-128"/>
              </a:defRPr>
            </a:lvl4pPr>
            <a:lvl5pPr marL="2057400" indent="-228600" defTabSz="912813">
              <a:spcBef>
                <a:spcPct val="20000"/>
              </a:spcBef>
              <a:buClr>
                <a:srgbClr val="265E9E"/>
              </a:buClr>
              <a:buSzPct val="85000"/>
              <a:buChar char="•"/>
              <a:defRPr sz="2000">
                <a:solidFill>
                  <a:srgbClr val="717073"/>
                </a:solidFill>
                <a:latin typeface="Arial" panose="020B0604020202020204" pitchFamily="34" charset="0"/>
                <a:ea typeface="MS PGothic" panose="020B0600070205080204" pitchFamily="34" charset="-128"/>
              </a:defRPr>
            </a:lvl5pPr>
            <a:lvl6pPr marL="25146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6pPr>
            <a:lvl7pPr marL="29718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7pPr>
            <a:lvl8pPr marL="34290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8pPr>
            <a:lvl9pPr marL="38862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9pPr>
          </a:lstStyle>
          <a:p>
            <a:pPr>
              <a:spcBef>
                <a:spcPct val="0"/>
              </a:spcBef>
              <a:buClrTx/>
              <a:buSzTx/>
              <a:buFontTx/>
              <a:buNone/>
            </a:pPr>
            <a:endParaRPr lang="en-US" altLang="en-US" sz="2400">
              <a:solidFill>
                <a:schemeClr val="tx1"/>
              </a:solidFill>
            </a:endParaRPr>
          </a:p>
        </p:txBody>
      </p:sp>
      <p:sp>
        <p:nvSpPr>
          <p:cNvPr id="14" name="Oval 13"/>
          <p:cNvSpPr>
            <a:spLocks noChangeArrowheads="1"/>
          </p:cNvSpPr>
          <p:nvPr/>
        </p:nvSpPr>
        <p:spPr bwMode="auto">
          <a:xfrm>
            <a:off x="5749924" y="3634200"/>
            <a:ext cx="2340000" cy="504000"/>
          </a:xfrm>
          <a:prstGeom prst="ellipse">
            <a:avLst/>
          </a:prstGeom>
          <a:noFill/>
          <a:ln w="254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defTabSz="912813">
              <a:spcBef>
                <a:spcPct val="20000"/>
              </a:spcBef>
              <a:buClr>
                <a:srgbClr val="265E9E"/>
              </a:buClr>
              <a:buSzPct val="75000"/>
              <a:buFont typeface="Wingdings" panose="05000000000000000000" pitchFamily="2" charset="2"/>
              <a:buChar char="n"/>
              <a:defRPr sz="2800">
                <a:solidFill>
                  <a:srgbClr val="717073"/>
                </a:solidFill>
                <a:latin typeface="Arial" panose="020B0604020202020204" pitchFamily="34" charset="0"/>
                <a:ea typeface="MS PGothic" panose="020B0600070205080204" pitchFamily="34" charset="-128"/>
              </a:defRPr>
            </a:lvl1pPr>
            <a:lvl2pPr marL="742950" indent="-285750" defTabSz="912813">
              <a:spcBef>
                <a:spcPct val="20000"/>
              </a:spcBef>
              <a:buClr>
                <a:srgbClr val="265E9E"/>
              </a:buClr>
              <a:buSzPct val="70000"/>
              <a:buFont typeface="Wingdings" panose="05000000000000000000" pitchFamily="2" charset="2"/>
              <a:buChar char="n"/>
              <a:defRPr sz="2400">
                <a:solidFill>
                  <a:srgbClr val="717073"/>
                </a:solidFill>
                <a:latin typeface="Arial" panose="020B0604020202020204" pitchFamily="34" charset="0"/>
                <a:ea typeface="MS PGothic" panose="020B0600070205080204" pitchFamily="34" charset="-128"/>
              </a:defRPr>
            </a:lvl2pPr>
            <a:lvl3pPr marL="1143000" indent="-228600" defTabSz="912813">
              <a:spcBef>
                <a:spcPct val="20000"/>
              </a:spcBef>
              <a:buClr>
                <a:srgbClr val="265E9E"/>
              </a:buClr>
              <a:buFont typeface="Wingdings" panose="05000000000000000000" pitchFamily="2" charset="2"/>
              <a:buChar char="§"/>
              <a:defRPr>
                <a:solidFill>
                  <a:srgbClr val="717073"/>
                </a:solidFill>
                <a:latin typeface="Arial" panose="020B0604020202020204" pitchFamily="34" charset="0"/>
                <a:ea typeface="MS PGothic" panose="020B0600070205080204" pitchFamily="34" charset="-128"/>
              </a:defRPr>
            </a:lvl3pPr>
            <a:lvl4pPr marL="1600200" indent="-228600" defTabSz="912813">
              <a:spcBef>
                <a:spcPct val="20000"/>
              </a:spcBef>
              <a:buClr>
                <a:srgbClr val="265E9E"/>
              </a:buClr>
              <a:buChar char="•"/>
              <a:defRPr sz="1200">
                <a:solidFill>
                  <a:srgbClr val="717073"/>
                </a:solidFill>
                <a:latin typeface="Arial" panose="020B0604020202020204" pitchFamily="34" charset="0"/>
                <a:ea typeface="MS PGothic" panose="020B0600070205080204" pitchFamily="34" charset="-128"/>
              </a:defRPr>
            </a:lvl4pPr>
            <a:lvl5pPr marL="2057400" indent="-228600" defTabSz="912813">
              <a:spcBef>
                <a:spcPct val="20000"/>
              </a:spcBef>
              <a:buClr>
                <a:srgbClr val="265E9E"/>
              </a:buClr>
              <a:buSzPct val="85000"/>
              <a:buChar char="•"/>
              <a:defRPr sz="2000">
                <a:solidFill>
                  <a:srgbClr val="717073"/>
                </a:solidFill>
                <a:latin typeface="Arial" panose="020B0604020202020204" pitchFamily="34" charset="0"/>
                <a:ea typeface="MS PGothic" panose="020B0600070205080204" pitchFamily="34" charset="-128"/>
              </a:defRPr>
            </a:lvl5pPr>
            <a:lvl6pPr marL="25146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6pPr>
            <a:lvl7pPr marL="29718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7pPr>
            <a:lvl8pPr marL="34290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8pPr>
            <a:lvl9pPr marL="3886200" indent="-228600" defTabSz="912813"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9pPr>
          </a:lstStyle>
          <a:p>
            <a:pPr>
              <a:spcBef>
                <a:spcPct val="0"/>
              </a:spcBef>
              <a:buClrTx/>
              <a:buSzTx/>
              <a:buFontTx/>
              <a:buNone/>
            </a:pPr>
            <a:endParaRPr lang="en-US" altLang="en-US" sz="240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7281">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11"/>
                                        </p:tgtEl>
                                        <p:attrNameLst>
                                          <p:attrName>style.visibility</p:attrName>
                                        </p:attrNameLst>
                                      </p:cBhvr>
                                      <p:to>
                                        <p:strVal val="hidden"/>
                                      </p:to>
                                    </p:set>
                                  </p:childTnLst>
                                </p:cTn>
                              </p:par>
                              <p:par>
                                <p:cTn id="17" presetID="1" presetClass="exit" presetSubtype="0" fill="hold" grpId="1" nodeType="withEffect">
                                  <p:stCondLst>
                                    <p:cond delay="0"/>
                                  </p:stCondLst>
                                  <p:childTnLst>
                                    <p:set>
                                      <p:cBhvr>
                                        <p:cTn id="18" dur="1" fill="hold">
                                          <p:stCondLst>
                                            <p:cond delay="0"/>
                                          </p:stCondLst>
                                        </p:cTn>
                                        <p:tgtEl>
                                          <p:spTgt spid="12"/>
                                        </p:tgtEl>
                                        <p:attrNameLst>
                                          <p:attrName>style.visibility</p:attrName>
                                        </p:attrNameLst>
                                      </p:cBhvr>
                                      <p:to>
                                        <p:strVal val="hidden"/>
                                      </p:to>
                                    </p:set>
                                  </p:childTnLst>
                                </p:cTn>
                              </p:par>
                              <p:par>
                                <p:cTn id="19" presetID="1" presetClass="entr" presetSubtype="0" fill="hold" nodeType="withEffect">
                                  <p:stCondLst>
                                    <p:cond delay="0"/>
                                  </p:stCondLst>
                                  <p:childTnLst>
                                    <p:set>
                                      <p:cBhvr>
                                        <p:cTn id="20" dur="1" fill="hold">
                                          <p:stCondLst>
                                            <p:cond delay="0"/>
                                          </p:stCondLst>
                                        </p:cTn>
                                        <p:tgtEl>
                                          <p:spTgt spid="97281">
                                            <p:txEl>
                                              <p:pRg st="3" end="3"/>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97281">
                                            <p:txEl>
                                              <p:pRg st="4" end="4"/>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2" grpId="0" animBg="1"/>
      <p:bldP spid="12" grpId="1" animBg="1"/>
      <p:bldP spid="13" grpId="0" animBg="1"/>
      <p:bldP spid="14"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Title 1"/>
          <p:cNvSpPr>
            <a:spLocks noGrp="1" noChangeArrowheads="1"/>
          </p:cNvSpPr>
          <p:nvPr>
            <p:ph type="title"/>
          </p:nvPr>
        </p:nvSpPr>
        <p:spPr>
          <a:xfrm>
            <a:off x="679450" y="116632"/>
            <a:ext cx="8424935" cy="685800"/>
          </a:xfrm>
        </p:spPr>
        <p:txBody>
          <a:bodyPr/>
          <a:lstStyle/>
          <a:p>
            <a:pPr eaLnBrk="1" hangingPunct="1"/>
            <a:r>
              <a:rPr lang="es-ES" altLang="en-US" dirty="0" smtClean="0"/>
              <a:t>Palabras que no necesitarás nunca más</a:t>
            </a:r>
            <a:r>
              <a:rPr lang="en-GB" altLang="en-US" dirty="0" smtClean="0"/>
              <a:t/>
            </a:r>
            <a:br>
              <a:rPr lang="en-GB" altLang="en-US" dirty="0" smtClean="0"/>
            </a:br>
            <a:endParaRPr lang="en-US" altLang="en-US" dirty="0" smtClean="0"/>
          </a:p>
        </p:txBody>
      </p:sp>
      <p:sp>
        <p:nvSpPr>
          <p:cNvPr id="171011" name="Content Placeholder 2"/>
          <p:cNvSpPr>
            <a:spLocks noGrp="1" noChangeArrowheads="1"/>
          </p:cNvSpPr>
          <p:nvPr>
            <p:ph type="body" sz="quarter" idx="10"/>
          </p:nvPr>
        </p:nvSpPr>
        <p:spPr>
          <a:xfrm>
            <a:off x="679450" y="1196752"/>
            <a:ext cx="8464550" cy="4975448"/>
          </a:xfrm>
        </p:spPr>
        <p:txBody>
          <a:bodyPr/>
          <a:lstStyle/>
          <a:p>
            <a:pPr marL="0" indent="0" eaLnBrk="1" hangingPunct="1">
              <a:spcBef>
                <a:spcPts val="600"/>
              </a:spcBef>
              <a:buFont typeface="Arial" panose="020B0604020202020204" pitchFamily="34" charset="0"/>
              <a:buNone/>
            </a:pPr>
            <a:r>
              <a:rPr lang="es-ES" altLang="en-US" dirty="0" smtClean="0"/>
              <a:t>Presentamos </a:t>
            </a:r>
            <a:r>
              <a:rPr lang="es-ES" altLang="en-US" dirty="0"/>
              <a:t>algunas palabras que son muy comunes en </a:t>
            </a:r>
            <a:r>
              <a:rPr lang="es-ES" altLang="en-US" dirty="0" smtClean="0"/>
              <a:t>el campo de la investigación y que </a:t>
            </a:r>
            <a:r>
              <a:rPr lang="es-ES" altLang="en-US" dirty="0"/>
              <a:t>nunca deberías volver usarlas</a:t>
            </a:r>
            <a:r>
              <a:rPr lang="en-US" altLang="ja-JP" dirty="0" smtClean="0"/>
              <a:t>: </a:t>
            </a:r>
          </a:p>
          <a:p>
            <a:pPr marL="0" indent="0" eaLnBrk="1" hangingPunct="1">
              <a:spcBef>
                <a:spcPts val="600"/>
              </a:spcBef>
              <a:buFont typeface="Wingdings" panose="05000000000000000000" pitchFamily="2" charset="2"/>
              <a:buNone/>
            </a:pPr>
            <a:endParaRPr lang="en-US" altLang="en-US" dirty="0" smtClean="0"/>
          </a:p>
        </p:txBody>
      </p:sp>
      <p:graphicFrame>
        <p:nvGraphicFramePr>
          <p:cNvPr id="3" name="Table 2">
            <a:extLst>
              <a:ext uri="{FF2B5EF4-FFF2-40B4-BE49-F238E27FC236}">
                <a16:creationId xmlns:a16="http://schemas.microsoft.com/office/drawing/2014/main" xmlns="" id="{F4A160EF-7B1E-43AC-9D5C-0B85CE20FDA7}"/>
              </a:ext>
            </a:extLst>
          </p:cNvPr>
          <p:cNvGraphicFramePr>
            <a:graphicFrameLocks noGrp="1"/>
          </p:cNvGraphicFramePr>
          <p:nvPr>
            <p:extLst>
              <p:ext uri="{D42A27DB-BD31-4B8C-83A1-F6EECF244321}">
                <p14:modId xmlns:p14="http://schemas.microsoft.com/office/powerpoint/2010/main" val="351860141"/>
              </p:ext>
            </p:extLst>
          </p:nvPr>
        </p:nvGraphicFramePr>
        <p:xfrm>
          <a:off x="911225" y="2959100"/>
          <a:ext cx="7646987" cy="2408240"/>
        </p:xfrm>
        <a:graphic>
          <a:graphicData uri="http://schemas.openxmlformats.org/drawingml/2006/table">
            <a:tbl>
              <a:tblPr firstRow="1" bandRow="1">
                <a:tableStyleId>{2D5ABB26-0587-4C30-8999-92F81FD0307C}</a:tableStyleId>
              </a:tblPr>
              <a:tblGrid>
                <a:gridCol w="1911746">
                  <a:extLst>
                    <a:ext uri="{9D8B030D-6E8A-4147-A177-3AD203B41FA5}">
                      <a16:colId xmlns:a16="http://schemas.microsoft.com/office/drawing/2014/main" xmlns="" val="1115742472"/>
                    </a:ext>
                  </a:extLst>
                </a:gridCol>
                <a:gridCol w="1643234">
                  <a:extLst>
                    <a:ext uri="{9D8B030D-6E8A-4147-A177-3AD203B41FA5}">
                      <a16:colId xmlns:a16="http://schemas.microsoft.com/office/drawing/2014/main" xmlns="" val="2006639292"/>
                    </a:ext>
                  </a:extLst>
                </a:gridCol>
                <a:gridCol w="2626075">
                  <a:extLst>
                    <a:ext uri="{9D8B030D-6E8A-4147-A177-3AD203B41FA5}">
                      <a16:colId xmlns:a16="http://schemas.microsoft.com/office/drawing/2014/main" xmlns="" val="3330536586"/>
                    </a:ext>
                  </a:extLst>
                </a:gridCol>
                <a:gridCol w="1465932">
                  <a:extLst>
                    <a:ext uri="{9D8B030D-6E8A-4147-A177-3AD203B41FA5}">
                      <a16:colId xmlns:a16="http://schemas.microsoft.com/office/drawing/2014/main" xmlns="" val="598850280"/>
                    </a:ext>
                  </a:extLst>
                </a:gridCol>
              </a:tblGrid>
              <a:tr h="481648">
                <a:tc>
                  <a:txBody>
                    <a:bodyPr/>
                    <a:lstStyle/>
                    <a:p>
                      <a:r>
                        <a:rPr lang="es-ES" sz="1800" b="1" noProof="0" dirty="0" smtClean="0"/>
                        <a:t>1. Utilizar</a:t>
                      </a:r>
                      <a:endParaRPr lang="es-ES" sz="1800" b="1" noProof="0" dirty="0"/>
                    </a:p>
                  </a:txBody>
                  <a:tcPr marL="91448" marR="91448" marT="45734" marB="45734"/>
                </a:tc>
                <a:tc>
                  <a:txBody>
                    <a:bodyPr/>
                    <a:lstStyle/>
                    <a:p>
                      <a:endParaRPr lang="es-ES" sz="1800" b="1" noProof="0" dirty="0"/>
                    </a:p>
                  </a:txBody>
                  <a:tcPr marL="91448" marR="91448" marT="45734" marB="45734"/>
                </a:tc>
                <a:tc>
                  <a:txBody>
                    <a:bodyPr/>
                    <a:lstStyle/>
                    <a:p>
                      <a:pPr marL="0" indent="0"/>
                      <a:r>
                        <a:rPr lang="es-ES" sz="1800" b="1" noProof="0" dirty="0" smtClean="0"/>
                        <a:t>6. Optimizar</a:t>
                      </a:r>
                      <a:endParaRPr lang="es-ES" sz="1800" b="1" noProof="0" dirty="0"/>
                    </a:p>
                  </a:txBody>
                  <a:tcPr marL="91448" marR="91448" marT="45734" marB="45734"/>
                </a:tc>
                <a:tc>
                  <a:txBody>
                    <a:bodyPr/>
                    <a:lstStyle/>
                    <a:p>
                      <a:endParaRPr lang="es-ES" sz="1800" b="1" noProof="0" dirty="0"/>
                    </a:p>
                  </a:txBody>
                  <a:tcPr marL="91448" marR="91448" marT="45734" marB="45734"/>
                </a:tc>
                <a:extLst>
                  <a:ext uri="{0D108BD9-81ED-4DB2-BD59-A6C34878D82A}">
                    <a16:rowId xmlns:a16="http://schemas.microsoft.com/office/drawing/2014/main" xmlns="" val="520056527"/>
                  </a:ext>
                </a:extLst>
              </a:tr>
              <a:tr h="481648">
                <a:tc>
                  <a:txBody>
                    <a:bodyPr/>
                    <a:lstStyle/>
                    <a:p>
                      <a:r>
                        <a:rPr lang="es-ES" sz="1800" b="1" noProof="0" dirty="0" smtClean="0"/>
                        <a:t>2. Facilitar</a:t>
                      </a:r>
                      <a:endParaRPr lang="es-ES" sz="1800" b="1" noProof="0" dirty="0"/>
                    </a:p>
                  </a:txBody>
                  <a:tcPr marL="91448" marR="91448" marT="45734" marB="45734"/>
                </a:tc>
                <a:tc>
                  <a:txBody>
                    <a:bodyPr/>
                    <a:lstStyle/>
                    <a:p>
                      <a:endParaRPr lang="es-ES" sz="1800" b="1" noProof="0" dirty="0"/>
                    </a:p>
                  </a:txBody>
                  <a:tcPr marL="91448" marR="91448" marT="45734" marB="45734"/>
                </a:tc>
                <a:tc>
                  <a:txBody>
                    <a:bodyPr/>
                    <a:lstStyle/>
                    <a:p>
                      <a:r>
                        <a:rPr lang="es-ES" sz="1800" b="1" noProof="0" dirty="0" smtClean="0"/>
                        <a:t>7. Iniciar</a:t>
                      </a:r>
                      <a:endParaRPr lang="es-ES" sz="1800" b="1" noProof="0" dirty="0"/>
                    </a:p>
                  </a:txBody>
                  <a:tcPr marL="91448" marR="91448" marT="45734" marB="45734"/>
                </a:tc>
                <a:tc>
                  <a:txBody>
                    <a:bodyPr/>
                    <a:lstStyle/>
                    <a:p>
                      <a:endParaRPr lang="es-ES" sz="1800" b="1" noProof="0" dirty="0"/>
                    </a:p>
                  </a:txBody>
                  <a:tcPr marL="91448" marR="91448" marT="45734" marB="45734"/>
                </a:tc>
                <a:extLst>
                  <a:ext uri="{0D108BD9-81ED-4DB2-BD59-A6C34878D82A}">
                    <a16:rowId xmlns:a16="http://schemas.microsoft.com/office/drawing/2014/main" xmlns="" val="1810694803"/>
                  </a:ext>
                </a:extLst>
              </a:tr>
              <a:tr h="481648">
                <a:tc>
                  <a:txBody>
                    <a:bodyPr/>
                    <a:lstStyle/>
                    <a:p>
                      <a:r>
                        <a:rPr lang="es-ES" sz="1800" b="1" noProof="0" dirty="0" smtClean="0"/>
                        <a:t>3. Modalidad</a:t>
                      </a:r>
                      <a:endParaRPr lang="es-ES" sz="1800" b="1" noProof="0" dirty="0"/>
                    </a:p>
                  </a:txBody>
                  <a:tcPr marL="91448" marR="91448" marT="45734" marB="45734"/>
                </a:tc>
                <a:tc>
                  <a:txBody>
                    <a:bodyPr/>
                    <a:lstStyle/>
                    <a:p>
                      <a:endParaRPr lang="es-ES" sz="1800" b="1" noProof="0" dirty="0"/>
                    </a:p>
                  </a:txBody>
                  <a:tcPr marL="91448" marR="91448" marT="45734" marB="45734"/>
                </a:tc>
                <a:tc>
                  <a:txBody>
                    <a:bodyPr/>
                    <a:lstStyle/>
                    <a:p>
                      <a:pPr>
                        <a:tabLst/>
                      </a:pPr>
                      <a:r>
                        <a:rPr lang="es-ES" sz="1800" b="1" noProof="0" dirty="0" smtClean="0"/>
                        <a:t>8. Condicionalidades</a:t>
                      </a:r>
                      <a:endParaRPr lang="es-ES" sz="1800" b="1" noProof="0" dirty="0"/>
                    </a:p>
                  </a:txBody>
                  <a:tcPr marL="91448" marR="91448" marT="45734" marB="45734"/>
                </a:tc>
                <a:tc>
                  <a:txBody>
                    <a:bodyPr/>
                    <a:lstStyle/>
                    <a:p>
                      <a:endParaRPr lang="es-ES" sz="1800" b="1" noProof="0" dirty="0"/>
                    </a:p>
                  </a:txBody>
                  <a:tcPr marL="91448" marR="91448" marT="45734" marB="45734"/>
                </a:tc>
                <a:extLst>
                  <a:ext uri="{0D108BD9-81ED-4DB2-BD59-A6C34878D82A}">
                    <a16:rowId xmlns:a16="http://schemas.microsoft.com/office/drawing/2014/main" xmlns="" val="921050824"/>
                  </a:ext>
                </a:extLst>
              </a:tr>
              <a:tr h="481648">
                <a:tc>
                  <a:txBody>
                    <a:bodyPr/>
                    <a:lstStyle/>
                    <a:p>
                      <a:r>
                        <a:rPr lang="es-ES" sz="1800" b="1" noProof="0" dirty="0" smtClean="0"/>
                        <a:t>4. </a:t>
                      </a:r>
                      <a:r>
                        <a:rPr lang="es-ES" sz="1800" b="1" noProof="0" dirty="0" smtClean="0"/>
                        <a:t>Inicio</a:t>
                      </a:r>
                      <a:endParaRPr lang="es-ES" sz="1800" b="1" noProof="0" dirty="0"/>
                    </a:p>
                  </a:txBody>
                  <a:tcPr marL="91448" marR="91448" marT="45734" marB="45734"/>
                </a:tc>
                <a:tc>
                  <a:txBody>
                    <a:bodyPr/>
                    <a:lstStyle/>
                    <a:p>
                      <a:endParaRPr lang="es-ES" sz="1800" b="1" noProof="0" dirty="0"/>
                    </a:p>
                  </a:txBody>
                  <a:tcPr marL="91448" marR="91448" marT="45734" marB="45734"/>
                </a:tc>
                <a:tc>
                  <a:txBody>
                    <a:bodyPr/>
                    <a:lstStyle/>
                    <a:p>
                      <a:r>
                        <a:rPr lang="es-ES" sz="1800" b="1" noProof="0" dirty="0" smtClean="0"/>
                        <a:t>9. </a:t>
                      </a:r>
                      <a:r>
                        <a:rPr lang="es-ES" sz="1800" b="1" noProof="0" dirty="0" err="1" smtClean="0"/>
                        <a:t>Operacionalizar</a:t>
                      </a:r>
                      <a:endParaRPr lang="es-ES" sz="1800" b="1" noProof="0" dirty="0"/>
                    </a:p>
                  </a:txBody>
                  <a:tcPr marL="91448" marR="91448" marT="45734" marB="45734"/>
                </a:tc>
                <a:tc>
                  <a:txBody>
                    <a:bodyPr/>
                    <a:lstStyle/>
                    <a:p>
                      <a:endParaRPr lang="es-ES" sz="1800" b="1" noProof="0" dirty="0"/>
                    </a:p>
                  </a:txBody>
                  <a:tcPr marL="91448" marR="91448" marT="45734" marB="45734"/>
                </a:tc>
                <a:extLst>
                  <a:ext uri="{0D108BD9-81ED-4DB2-BD59-A6C34878D82A}">
                    <a16:rowId xmlns:a16="http://schemas.microsoft.com/office/drawing/2014/main" xmlns="" val="3238371284"/>
                  </a:ext>
                </a:extLst>
              </a:tr>
              <a:tr h="481648">
                <a:tc>
                  <a:txBody>
                    <a:bodyPr/>
                    <a:lstStyle/>
                    <a:p>
                      <a:r>
                        <a:rPr lang="es-ES" sz="1800" b="1" noProof="0" dirty="0" smtClean="0"/>
                        <a:t>5. Vinculación</a:t>
                      </a:r>
                      <a:endParaRPr lang="es-ES" sz="1800" b="1" noProof="0" dirty="0"/>
                    </a:p>
                  </a:txBody>
                  <a:tcPr marL="91448" marR="91448" marT="45734" marB="45734"/>
                </a:tc>
                <a:tc>
                  <a:txBody>
                    <a:bodyPr/>
                    <a:lstStyle/>
                    <a:p>
                      <a:endParaRPr lang="es-ES" sz="1800" b="1" noProof="0" dirty="0"/>
                    </a:p>
                  </a:txBody>
                  <a:tcPr marL="91448" marR="91448" marT="45734" marB="45734"/>
                </a:tc>
                <a:tc>
                  <a:txBody>
                    <a:bodyPr/>
                    <a:lstStyle/>
                    <a:p>
                      <a:pPr marL="0" indent="0">
                        <a:tabLst/>
                      </a:pPr>
                      <a:r>
                        <a:rPr lang="es-ES" sz="1800" b="1" noProof="0" dirty="0" smtClean="0"/>
                        <a:t>10. Opción</a:t>
                      </a:r>
                      <a:endParaRPr lang="es-ES" sz="1800" b="1" noProof="0" dirty="0"/>
                    </a:p>
                  </a:txBody>
                  <a:tcPr marL="91448" marR="91448" marT="45734" marB="45734"/>
                </a:tc>
                <a:tc>
                  <a:txBody>
                    <a:bodyPr/>
                    <a:lstStyle/>
                    <a:p>
                      <a:endParaRPr lang="es-ES" sz="1800" b="1" noProof="0" dirty="0"/>
                    </a:p>
                  </a:txBody>
                  <a:tcPr marL="91448" marR="91448" marT="45734" marB="45734"/>
                </a:tc>
                <a:extLst>
                  <a:ext uri="{0D108BD9-81ED-4DB2-BD59-A6C34878D82A}">
                    <a16:rowId xmlns:a16="http://schemas.microsoft.com/office/drawing/2014/main" xmlns="" val="516941959"/>
                  </a:ext>
                </a:extLst>
              </a:tr>
            </a:tbl>
          </a:graphicData>
        </a:graphic>
      </p:graphicFrame>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Title 1"/>
          <p:cNvSpPr>
            <a:spLocks noGrp="1" noChangeArrowheads="1"/>
          </p:cNvSpPr>
          <p:nvPr>
            <p:ph type="title"/>
          </p:nvPr>
        </p:nvSpPr>
        <p:spPr>
          <a:xfrm>
            <a:off x="651272" y="188640"/>
            <a:ext cx="8024416" cy="1080120"/>
          </a:xfrm>
        </p:spPr>
        <p:txBody>
          <a:bodyPr/>
          <a:lstStyle/>
          <a:p>
            <a:pPr eaLnBrk="1" hangingPunct="1"/>
            <a:r>
              <a:rPr lang="es-ES" altLang="en-US" dirty="0"/>
              <a:t>Palabras que no necesitarás nunca más</a:t>
            </a:r>
            <a:r>
              <a:rPr lang="en-GB" altLang="en-US" dirty="0" smtClean="0"/>
              <a:t/>
            </a:r>
            <a:br>
              <a:rPr lang="en-GB" altLang="en-US" dirty="0" smtClean="0"/>
            </a:br>
            <a:endParaRPr lang="en-US" altLang="en-US" dirty="0" smtClean="0"/>
          </a:p>
        </p:txBody>
      </p:sp>
      <p:sp>
        <p:nvSpPr>
          <p:cNvPr id="173059" name="Content Placeholder 2"/>
          <p:cNvSpPr>
            <a:spLocks noGrp="1" noChangeArrowheads="1"/>
          </p:cNvSpPr>
          <p:nvPr>
            <p:ph type="body" sz="quarter" idx="10"/>
          </p:nvPr>
        </p:nvSpPr>
        <p:spPr>
          <a:xfrm>
            <a:off x="679450" y="1268760"/>
            <a:ext cx="7996238" cy="4903440"/>
          </a:xfrm>
        </p:spPr>
        <p:txBody>
          <a:bodyPr/>
          <a:lstStyle/>
          <a:p>
            <a:pPr marL="0" indent="0" eaLnBrk="1" hangingPunct="1">
              <a:spcBef>
                <a:spcPts val="600"/>
              </a:spcBef>
              <a:buFont typeface="Arial" panose="020B0604020202020204" pitchFamily="34" charset="0"/>
              <a:buNone/>
            </a:pPr>
            <a:r>
              <a:rPr lang="es-ES" altLang="en-US" dirty="0"/>
              <a:t>Presentamos algunas palabras que son muy comunes en el campo de la investigación y que nunca deberías volver usarlas</a:t>
            </a:r>
            <a:r>
              <a:rPr lang="en-US" altLang="ja-JP" dirty="0" smtClean="0"/>
              <a:t>: </a:t>
            </a:r>
          </a:p>
          <a:p>
            <a:pPr marL="0" indent="0" eaLnBrk="1" hangingPunct="1">
              <a:spcBef>
                <a:spcPts val="600"/>
              </a:spcBef>
              <a:buFont typeface="Wingdings" panose="05000000000000000000" pitchFamily="2" charset="2"/>
              <a:buNone/>
            </a:pPr>
            <a:endParaRPr lang="en-US" altLang="en-US" dirty="0" smtClean="0"/>
          </a:p>
        </p:txBody>
      </p:sp>
      <p:graphicFrame>
        <p:nvGraphicFramePr>
          <p:cNvPr id="3" name="Table 2">
            <a:extLst>
              <a:ext uri="{FF2B5EF4-FFF2-40B4-BE49-F238E27FC236}">
                <a16:creationId xmlns:a16="http://schemas.microsoft.com/office/drawing/2014/main" xmlns="" id="{F4A160EF-7B1E-43AC-9D5C-0B85CE20FDA7}"/>
              </a:ext>
            </a:extLst>
          </p:cNvPr>
          <p:cNvGraphicFramePr>
            <a:graphicFrameLocks noGrp="1"/>
          </p:cNvGraphicFramePr>
          <p:nvPr>
            <p:extLst>
              <p:ext uri="{D42A27DB-BD31-4B8C-83A1-F6EECF244321}">
                <p14:modId xmlns:p14="http://schemas.microsoft.com/office/powerpoint/2010/main" val="2101156802"/>
              </p:ext>
            </p:extLst>
          </p:nvPr>
        </p:nvGraphicFramePr>
        <p:xfrm>
          <a:off x="911225" y="2959100"/>
          <a:ext cx="7646987" cy="2408240"/>
        </p:xfrm>
        <a:graphic>
          <a:graphicData uri="http://schemas.openxmlformats.org/drawingml/2006/table">
            <a:tbl>
              <a:tblPr firstRow="1" bandRow="1">
                <a:tableStyleId>{2D5ABB26-0587-4C30-8999-92F81FD0307C}</a:tableStyleId>
              </a:tblPr>
              <a:tblGrid>
                <a:gridCol w="1788567">
                  <a:extLst>
                    <a:ext uri="{9D8B030D-6E8A-4147-A177-3AD203B41FA5}">
                      <a16:colId xmlns:a16="http://schemas.microsoft.com/office/drawing/2014/main" xmlns="" val="1115742472"/>
                    </a:ext>
                  </a:extLst>
                </a:gridCol>
                <a:gridCol w="1296144">
                  <a:extLst>
                    <a:ext uri="{9D8B030D-6E8A-4147-A177-3AD203B41FA5}">
                      <a16:colId xmlns:a16="http://schemas.microsoft.com/office/drawing/2014/main" xmlns="" val="2006639292"/>
                    </a:ext>
                  </a:extLst>
                </a:gridCol>
                <a:gridCol w="2736304">
                  <a:extLst>
                    <a:ext uri="{9D8B030D-6E8A-4147-A177-3AD203B41FA5}">
                      <a16:colId xmlns:a16="http://schemas.microsoft.com/office/drawing/2014/main" xmlns="" val="3330536586"/>
                    </a:ext>
                  </a:extLst>
                </a:gridCol>
                <a:gridCol w="1825972">
                  <a:extLst>
                    <a:ext uri="{9D8B030D-6E8A-4147-A177-3AD203B41FA5}">
                      <a16:colId xmlns:a16="http://schemas.microsoft.com/office/drawing/2014/main" xmlns="" val="598850280"/>
                    </a:ext>
                  </a:extLst>
                </a:gridCol>
              </a:tblGrid>
              <a:tr h="481648">
                <a:tc>
                  <a:txBody>
                    <a:bodyPr/>
                    <a:lstStyle/>
                    <a:p>
                      <a:r>
                        <a:rPr lang="es-ES" sz="1800" b="1" noProof="0" dirty="0" smtClean="0">
                          <a:solidFill>
                            <a:schemeClr val="bg1">
                              <a:lumMod val="75000"/>
                            </a:schemeClr>
                          </a:solidFill>
                        </a:rPr>
                        <a:t>1. Utilizar</a:t>
                      </a:r>
                      <a:endParaRPr lang="es-ES" sz="1800" b="1" noProof="0" dirty="0">
                        <a:solidFill>
                          <a:schemeClr val="bg1">
                            <a:lumMod val="75000"/>
                          </a:schemeClr>
                        </a:solidFill>
                      </a:endParaRPr>
                    </a:p>
                  </a:txBody>
                  <a:tcPr marL="91448" marR="91448" marT="45734" marB="45734"/>
                </a:tc>
                <a:tc>
                  <a:txBody>
                    <a:bodyPr/>
                    <a:lstStyle/>
                    <a:p>
                      <a:r>
                        <a:rPr lang="es-ES" sz="1800" b="1" noProof="0" dirty="0" smtClean="0"/>
                        <a:t>Usar</a:t>
                      </a:r>
                      <a:endParaRPr lang="es-ES" sz="1800" b="1" noProof="0" dirty="0"/>
                    </a:p>
                  </a:txBody>
                  <a:tcPr marL="91448" marR="91448" marT="45734" marB="45734"/>
                </a:tc>
                <a:tc>
                  <a:txBody>
                    <a:bodyPr/>
                    <a:lstStyle/>
                    <a:p>
                      <a:pPr marL="0" indent="0"/>
                      <a:r>
                        <a:rPr lang="es-ES" sz="1800" b="1" noProof="0" dirty="0" smtClean="0">
                          <a:solidFill>
                            <a:schemeClr val="bg1">
                              <a:lumMod val="75000"/>
                            </a:schemeClr>
                          </a:solidFill>
                        </a:rPr>
                        <a:t>6. Optimizar</a:t>
                      </a:r>
                      <a:endParaRPr lang="es-ES" sz="1800" b="1" noProof="0" dirty="0">
                        <a:solidFill>
                          <a:schemeClr val="bg1">
                            <a:lumMod val="75000"/>
                          </a:schemeClr>
                        </a:solidFill>
                      </a:endParaRPr>
                    </a:p>
                  </a:txBody>
                  <a:tcPr marL="91448" marR="91448" marT="45734" marB="45734"/>
                </a:tc>
                <a:tc>
                  <a:txBody>
                    <a:bodyPr/>
                    <a:lstStyle/>
                    <a:p>
                      <a:r>
                        <a:rPr lang="es-ES" sz="1800" b="1" noProof="0" dirty="0" smtClean="0"/>
                        <a:t>Aprovechar</a:t>
                      </a:r>
                      <a:endParaRPr lang="es-ES" sz="1800" b="1" noProof="0" dirty="0"/>
                    </a:p>
                  </a:txBody>
                  <a:tcPr marL="91448" marR="91448" marT="45734" marB="45734"/>
                </a:tc>
                <a:extLst>
                  <a:ext uri="{0D108BD9-81ED-4DB2-BD59-A6C34878D82A}">
                    <a16:rowId xmlns:a16="http://schemas.microsoft.com/office/drawing/2014/main" xmlns="" val="520056527"/>
                  </a:ext>
                </a:extLst>
              </a:tr>
              <a:tr h="481648">
                <a:tc>
                  <a:txBody>
                    <a:bodyPr/>
                    <a:lstStyle/>
                    <a:p>
                      <a:r>
                        <a:rPr lang="es-ES" sz="1800" b="1" noProof="0" dirty="0" smtClean="0">
                          <a:solidFill>
                            <a:schemeClr val="bg1">
                              <a:lumMod val="75000"/>
                            </a:schemeClr>
                          </a:solidFill>
                        </a:rPr>
                        <a:t>2. Facilitar</a:t>
                      </a:r>
                      <a:endParaRPr lang="es-ES" sz="1800" b="1" noProof="0" dirty="0">
                        <a:solidFill>
                          <a:schemeClr val="bg1">
                            <a:lumMod val="75000"/>
                          </a:schemeClr>
                        </a:solidFill>
                      </a:endParaRPr>
                    </a:p>
                  </a:txBody>
                  <a:tcPr marL="91448" marR="91448" marT="45734" marB="45734"/>
                </a:tc>
                <a:tc>
                  <a:txBody>
                    <a:bodyPr/>
                    <a:lstStyle/>
                    <a:p>
                      <a:r>
                        <a:rPr lang="es-ES" sz="1800" b="1" noProof="0" dirty="0" smtClean="0"/>
                        <a:t>Ayudar</a:t>
                      </a:r>
                      <a:endParaRPr lang="es-ES" sz="1800" b="1" noProof="0" dirty="0"/>
                    </a:p>
                  </a:txBody>
                  <a:tcPr marL="91448" marR="91448" marT="45734" marB="45734"/>
                </a:tc>
                <a:tc>
                  <a:txBody>
                    <a:bodyPr/>
                    <a:lstStyle/>
                    <a:p>
                      <a:r>
                        <a:rPr lang="es-ES" sz="1800" b="1" noProof="0" dirty="0" smtClean="0">
                          <a:solidFill>
                            <a:schemeClr val="bg1">
                              <a:lumMod val="75000"/>
                            </a:schemeClr>
                          </a:solidFill>
                        </a:rPr>
                        <a:t>7. Iniciar</a:t>
                      </a:r>
                      <a:endParaRPr lang="es-ES" sz="1800" b="1" noProof="0" dirty="0">
                        <a:solidFill>
                          <a:schemeClr val="bg1">
                            <a:lumMod val="75000"/>
                          </a:schemeClr>
                        </a:solidFill>
                      </a:endParaRPr>
                    </a:p>
                  </a:txBody>
                  <a:tcPr marL="91448" marR="91448" marT="45734" marB="45734"/>
                </a:tc>
                <a:tc>
                  <a:txBody>
                    <a:bodyPr/>
                    <a:lstStyle/>
                    <a:p>
                      <a:r>
                        <a:rPr lang="es-ES" sz="1800" b="1" noProof="0" dirty="0" smtClean="0"/>
                        <a:t>Comenzar</a:t>
                      </a:r>
                      <a:endParaRPr lang="es-ES" sz="1800" b="1" noProof="0" dirty="0"/>
                    </a:p>
                  </a:txBody>
                  <a:tcPr marL="91448" marR="91448" marT="45734" marB="45734"/>
                </a:tc>
                <a:extLst>
                  <a:ext uri="{0D108BD9-81ED-4DB2-BD59-A6C34878D82A}">
                    <a16:rowId xmlns:a16="http://schemas.microsoft.com/office/drawing/2014/main" xmlns="" val="1810694803"/>
                  </a:ext>
                </a:extLst>
              </a:tr>
              <a:tr h="481648">
                <a:tc>
                  <a:txBody>
                    <a:bodyPr/>
                    <a:lstStyle/>
                    <a:p>
                      <a:r>
                        <a:rPr lang="es-ES" sz="1800" b="1" noProof="0" dirty="0" smtClean="0">
                          <a:solidFill>
                            <a:schemeClr val="bg1">
                              <a:lumMod val="75000"/>
                            </a:schemeClr>
                          </a:solidFill>
                        </a:rPr>
                        <a:t>3. Modalidad</a:t>
                      </a:r>
                      <a:endParaRPr lang="es-ES" sz="1800" b="1" noProof="0" dirty="0">
                        <a:solidFill>
                          <a:schemeClr val="bg1">
                            <a:lumMod val="75000"/>
                          </a:schemeClr>
                        </a:solidFill>
                      </a:endParaRPr>
                    </a:p>
                  </a:txBody>
                  <a:tcPr marL="91448" marR="91448" marT="45734" marB="45734"/>
                </a:tc>
                <a:tc>
                  <a:txBody>
                    <a:bodyPr/>
                    <a:lstStyle/>
                    <a:p>
                      <a:r>
                        <a:rPr lang="es-ES" sz="1800" b="1" noProof="0" dirty="0" smtClean="0"/>
                        <a:t>Forma</a:t>
                      </a:r>
                      <a:endParaRPr lang="es-ES" sz="1800" b="1" noProof="0" dirty="0"/>
                    </a:p>
                  </a:txBody>
                  <a:tcPr marL="91448" marR="91448" marT="45734" marB="45734"/>
                </a:tc>
                <a:tc>
                  <a:txBody>
                    <a:bodyPr/>
                    <a:lstStyle/>
                    <a:p>
                      <a:pPr>
                        <a:tabLst/>
                      </a:pPr>
                      <a:r>
                        <a:rPr lang="es-ES" sz="1800" b="1" noProof="0" dirty="0" smtClean="0">
                          <a:solidFill>
                            <a:schemeClr val="bg1">
                              <a:lumMod val="75000"/>
                            </a:schemeClr>
                          </a:solidFill>
                        </a:rPr>
                        <a:t>8. Condicionalidades</a:t>
                      </a:r>
                      <a:endParaRPr lang="es-ES" sz="1800" b="1" noProof="0" dirty="0">
                        <a:solidFill>
                          <a:schemeClr val="bg1">
                            <a:lumMod val="75000"/>
                          </a:schemeClr>
                        </a:solidFill>
                      </a:endParaRPr>
                    </a:p>
                  </a:txBody>
                  <a:tcPr marL="91448" marR="91448" marT="45734" marB="45734"/>
                </a:tc>
                <a:tc>
                  <a:txBody>
                    <a:bodyPr/>
                    <a:lstStyle/>
                    <a:p>
                      <a:r>
                        <a:rPr lang="es-ES" sz="1800" b="1" noProof="0" dirty="0" smtClean="0"/>
                        <a:t>Condiciones</a:t>
                      </a:r>
                      <a:endParaRPr lang="es-ES" sz="1800" b="1" noProof="0" dirty="0"/>
                    </a:p>
                  </a:txBody>
                  <a:tcPr marL="91448" marR="91448" marT="45734" marB="45734"/>
                </a:tc>
                <a:extLst>
                  <a:ext uri="{0D108BD9-81ED-4DB2-BD59-A6C34878D82A}">
                    <a16:rowId xmlns:a16="http://schemas.microsoft.com/office/drawing/2014/main" xmlns="" val="921050824"/>
                  </a:ext>
                </a:extLst>
              </a:tr>
              <a:tr h="481648">
                <a:tc>
                  <a:txBody>
                    <a:bodyPr/>
                    <a:lstStyle/>
                    <a:p>
                      <a:r>
                        <a:rPr lang="es-ES" sz="1800" b="1" noProof="0" dirty="0" smtClean="0">
                          <a:solidFill>
                            <a:schemeClr val="bg1">
                              <a:lumMod val="75000"/>
                            </a:schemeClr>
                          </a:solidFill>
                        </a:rPr>
                        <a:t>4. </a:t>
                      </a:r>
                      <a:r>
                        <a:rPr lang="es-ES" sz="1800" b="1" noProof="0" dirty="0" smtClean="0">
                          <a:solidFill>
                            <a:schemeClr val="bg1">
                              <a:lumMod val="75000"/>
                            </a:schemeClr>
                          </a:solidFill>
                        </a:rPr>
                        <a:t>Inicio</a:t>
                      </a:r>
                      <a:endParaRPr lang="es-ES" sz="1800" b="1" noProof="0" dirty="0">
                        <a:solidFill>
                          <a:schemeClr val="bg1">
                            <a:lumMod val="75000"/>
                          </a:schemeClr>
                        </a:solidFill>
                      </a:endParaRPr>
                    </a:p>
                  </a:txBody>
                  <a:tcPr marL="91448" marR="91448" marT="45734" marB="45734"/>
                </a:tc>
                <a:tc>
                  <a:txBody>
                    <a:bodyPr/>
                    <a:lstStyle/>
                    <a:p>
                      <a:r>
                        <a:rPr lang="es-ES" sz="1800" b="1" noProof="0" dirty="0" smtClean="0"/>
                        <a:t>Comienzo</a:t>
                      </a:r>
                      <a:endParaRPr lang="es-ES" sz="1800" b="1" noProof="0" dirty="0"/>
                    </a:p>
                  </a:txBody>
                  <a:tcPr marL="91448" marR="91448" marT="45734" marB="45734"/>
                </a:tc>
                <a:tc>
                  <a:txBody>
                    <a:bodyPr/>
                    <a:lstStyle/>
                    <a:p>
                      <a:r>
                        <a:rPr lang="es-ES" sz="1800" b="1" noProof="0" dirty="0" smtClean="0">
                          <a:solidFill>
                            <a:schemeClr val="bg1">
                              <a:lumMod val="75000"/>
                            </a:schemeClr>
                          </a:solidFill>
                        </a:rPr>
                        <a:t>9. </a:t>
                      </a:r>
                      <a:r>
                        <a:rPr lang="es-ES" sz="1800" b="1" noProof="0" dirty="0" err="1" smtClean="0">
                          <a:solidFill>
                            <a:schemeClr val="bg1">
                              <a:lumMod val="75000"/>
                            </a:schemeClr>
                          </a:solidFill>
                        </a:rPr>
                        <a:t>Operacionalizar</a:t>
                      </a:r>
                      <a:endParaRPr lang="es-ES" sz="1800" b="1" noProof="0" dirty="0">
                        <a:solidFill>
                          <a:schemeClr val="bg1">
                            <a:lumMod val="75000"/>
                          </a:schemeClr>
                        </a:solidFill>
                      </a:endParaRPr>
                    </a:p>
                  </a:txBody>
                  <a:tcPr marL="91448" marR="91448" marT="45734" marB="45734"/>
                </a:tc>
                <a:tc>
                  <a:txBody>
                    <a:bodyPr/>
                    <a:lstStyle/>
                    <a:p>
                      <a:r>
                        <a:rPr lang="es-ES" sz="1800" b="1" noProof="0" dirty="0" smtClean="0"/>
                        <a:t>Aplicar</a:t>
                      </a:r>
                      <a:endParaRPr lang="es-ES" sz="1800" b="1" noProof="0" dirty="0"/>
                    </a:p>
                  </a:txBody>
                  <a:tcPr marL="91448" marR="91448" marT="45734" marB="45734"/>
                </a:tc>
                <a:extLst>
                  <a:ext uri="{0D108BD9-81ED-4DB2-BD59-A6C34878D82A}">
                    <a16:rowId xmlns:a16="http://schemas.microsoft.com/office/drawing/2014/main" xmlns="" val="3238371284"/>
                  </a:ext>
                </a:extLst>
              </a:tr>
              <a:tr h="481648">
                <a:tc>
                  <a:txBody>
                    <a:bodyPr/>
                    <a:lstStyle/>
                    <a:p>
                      <a:r>
                        <a:rPr lang="es-ES" sz="1800" b="1" noProof="0" dirty="0" smtClean="0">
                          <a:solidFill>
                            <a:schemeClr val="bg1">
                              <a:lumMod val="75000"/>
                            </a:schemeClr>
                          </a:solidFill>
                        </a:rPr>
                        <a:t>5. Vinculación</a:t>
                      </a:r>
                      <a:endParaRPr lang="es-ES" sz="1800" b="1" noProof="0" dirty="0">
                        <a:solidFill>
                          <a:schemeClr val="bg1">
                            <a:lumMod val="75000"/>
                          </a:schemeClr>
                        </a:solidFill>
                      </a:endParaRPr>
                    </a:p>
                  </a:txBody>
                  <a:tcPr marL="91448" marR="91448" marT="45734" marB="45734"/>
                </a:tc>
                <a:tc>
                  <a:txBody>
                    <a:bodyPr/>
                    <a:lstStyle/>
                    <a:p>
                      <a:r>
                        <a:rPr lang="es-ES" sz="1800" b="1" noProof="0" dirty="0" smtClean="0"/>
                        <a:t>Enlace</a:t>
                      </a:r>
                      <a:endParaRPr lang="es-ES" sz="1800" b="1" noProof="0" dirty="0"/>
                    </a:p>
                  </a:txBody>
                  <a:tcPr marL="91448" marR="91448" marT="45734" marB="45734"/>
                </a:tc>
                <a:tc>
                  <a:txBody>
                    <a:bodyPr/>
                    <a:lstStyle/>
                    <a:p>
                      <a:pPr marL="0" indent="0">
                        <a:tabLst/>
                      </a:pPr>
                      <a:r>
                        <a:rPr lang="es-ES" sz="1800" b="1" noProof="0" dirty="0" smtClean="0">
                          <a:solidFill>
                            <a:schemeClr val="bg1">
                              <a:lumMod val="75000"/>
                            </a:schemeClr>
                          </a:solidFill>
                        </a:rPr>
                        <a:t>10. Opción</a:t>
                      </a:r>
                      <a:endParaRPr lang="es-ES" sz="1800" b="1" noProof="0" dirty="0">
                        <a:solidFill>
                          <a:schemeClr val="bg1">
                            <a:lumMod val="75000"/>
                          </a:schemeClr>
                        </a:solidFill>
                      </a:endParaRPr>
                    </a:p>
                  </a:txBody>
                  <a:tcPr marL="91448" marR="91448" marT="45734" marB="45734"/>
                </a:tc>
                <a:tc>
                  <a:txBody>
                    <a:bodyPr/>
                    <a:lstStyle/>
                    <a:p>
                      <a:r>
                        <a:rPr lang="es-ES" sz="1800" b="1" noProof="0" dirty="0" smtClean="0"/>
                        <a:t>Elección</a:t>
                      </a:r>
                      <a:endParaRPr lang="es-ES" sz="1800" b="1" noProof="0" dirty="0"/>
                    </a:p>
                  </a:txBody>
                  <a:tcPr marL="91448" marR="91448" marT="45734" marB="45734"/>
                </a:tc>
                <a:extLst>
                  <a:ext uri="{0D108BD9-81ED-4DB2-BD59-A6C34878D82A}">
                    <a16:rowId xmlns:a16="http://schemas.microsoft.com/office/drawing/2014/main" xmlns="" val="516941959"/>
                  </a:ext>
                </a:extLst>
              </a:tr>
            </a:tbl>
          </a:graphicData>
        </a:graphic>
      </p:graphicFrame>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Title 1"/>
          <p:cNvSpPr>
            <a:spLocks noGrp="1" noChangeArrowheads="1"/>
          </p:cNvSpPr>
          <p:nvPr>
            <p:ph type="title"/>
          </p:nvPr>
        </p:nvSpPr>
        <p:spPr>
          <a:xfrm>
            <a:off x="911225" y="533400"/>
            <a:ext cx="7764463" cy="1167408"/>
          </a:xfrm>
        </p:spPr>
        <p:txBody>
          <a:bodyPr/>
          <a:lstStyle/>
          <a:p>
            <a:pPr eaLnBrk="1" hangingPunct="1"/>
            <a:r>
              <a:rPr lang="es-ES" altLang="en-US" dirty="0" smtClean="0"/>
              <a:t>Usa un lenguaje técnico cuando tengas que hacerlo</a:t>
            </a:r>
          </a:p>
        </p:txBody>
      </p:sp>
      <p:sp>
        <p:nvSpPr>
          <p:cNvPr id="119811" name="Content Placeholder 2">
            <a:extLst>
              <a:ext uri="{FF2B5EF4-FFF2-40B4-BE49-F238E27FC236}">
                <a16:creationId xmlns:a16="http://schemas.microsoft.com/office/drawing/2014/main" xmlns="" id="{3F85A0A2-5CF7-4443-944B-D5ABEF564561}"/>
              </a:ext>
            </a:extLst>
          </p:cNvPr>
          <p:cNvSpPr>
            <a:spLocks noGrp="1"/>
          </p:cNvSpPr>
          <p:nvPr>
            <p:ph type="body" sz="quarter" idx="10"/>
          </p:nvPr>
        </p:nvSpPr>
        <p:spPr>
          <a:xfrm>
            <a:off x="911225" y="1844824"/>
            <a:ext cx="7764463" cy="4111625"/>
          </a:xfrm>
        </p:spPr>
        <p:txBody>
          <a:bodyPr/>
          <a:lstStyle/>
          <a:p>
            <a:pPr eaLnBrk="1" hangingPunct="1">
              <a:spcBef>
                <a:spcPct val="0"/>
              </a:spcBef>
              <a:spcAft>
                <a:spcPts val="600"/>
              </a:spcAft>
              <a:defRPr/>
            </a:pPr>
            <a:r>
              <a:rPr lang="es-ES" altLang="en-US" dirty="0" smtClean="0"/>
              <a:t>En algunos casos, no existe una versión estándar de un término técnico, de modo que debes usarlo. </a:t>
            </a:r>
          </a:p>
          <a:p>
            <a:pPr lvl="1" eaLnBrk="1" hangingPunct="1">
              <a:spcBef>
                <a:spcPct val="0"/>
              </a:spcBef>
              <a:spcAft>
                <a:spcPts val="600"/>
              </a:spcAft>
              <a:defRPr/>
            </a:pPr>
            <a:r>
              <a:rPr lang="es-ES" altLang="en-US" sz="2800" dirty="0" smtClean="0">
                <a:solidFill>
                  <a:srgbClr val="D6492A"/>
                </a:solidFill>
                <a:cs typeface="+mn-cs"/>
              </a:rPr>
              <a:t>¡Defínelo!</a:t>
            </a:r>
          </a:p>
          <a:p>
            <a:pPr eaLnBrk="1" hangingPunct="1">
              <a:spcBef>
                <a:spcPct val="0"/>
              </a:spcBef>
              <a:spcAft>
                <a:spcPts val="600"/>
              </a:spcAft>
              <a:defRPr/>
            </a:pPr>
            <a:r>
              <a:rPr lang="es-ES" altLang="en-US" dirty="0" smtClean="0"/>
              <a:t>Pero en muchos casos, existe una alternativa perfectamente válida. </a:t>
            </a:r>
          </a:p>
          <a:p>
            <a:pPr eaLnBrk="1" hangingPunct="1">
              <a:spcBef>
                <a:spcPct val="0"/>
              </a:spcBef>
              <a:buFont typeface="Wingdings" panose="05000000000000000000" pitchFamily="2" charset="2"/>
              <a:buNone/>
              <a:defRPr/>
            </a:pPr>
            <a:endParaRPr lang="es-ES" altLang="en-US" dirty="0" smtClean="0"/>
          </a:p>
          <a:p>
            <a:pPr eaLnBrk="1" hangingPunct="1">
              <a:spcBef>
                <a:spcPct val="0"/>
              </a:spcBef>
              <a:buNone/>
              <a:defRPr/>
            </a:pPr>
            <a:r>
              <a:rPr lang="es-ES" altLang="en-US" dirty="0" smtClean="0">
                <a:solidFill>
                  <a:srgbClr val="D6492A"/>
                </a:solidFill>
              </a:rPr>
              <a:t>Recuerda: </a:t>
            </a:r>
            <a:r>
              <a:rPr lang="es-ES" altLang="en-US" dirty="0" smtClean="0"/>
              <a:t>Usa vocabulario técnico cuando </a:t>
            </a:r>
            <a:r>
              <a:rPr lang="es-ES" altLang="en-US" dirty="0" smtClean="0"/>
              <a:t>sea necesario</a:t>
            </a:r>
            <a:r>
              <a:rPr lang="es-ES" altLang="en-US" dirty="0" smtClean="0"/>
              <a:t> —desiste si no lo es.</a:t>
            </a:r>
            <a:endParaRPr lang="es-ES" alt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98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Content Placeholder 2"/>
          <p:cNvSpPr>
            <a:spLocks noGrp="1" noChangeArrowheads="1"/>
          </p:cNvSpPr>
          <p:nvPr>
            <p:ph type="body" sz="quarter" idx="10"/>
          </p:nvPr>
        </p:nvSpPr>
        <p:spPr>
          <a:xfrm>
            <a:off x="1003300" y="1989138"/>
            <a:ext cx="7137400" cy="819150"/>
          </a:xfrm>
        </p:spPr>
        <p:txBody>
          <a:bodyPr/>
          <a:lstStyle/>
          <a:p>
            <a:pPr eaLnBrk="1" hangingPunct="1">
              <a:buFont typeface="Arial" panose="020B0604020202020204" pitchFamily="34" charset="0"/>
              <a:buNone/>
            </a:pPr>
            <a:r>
              <a:rPr lang="en-US" altLang="en-US" sz="4400" dirty="0" smtClean="0"/>
              <a:t>PRÁCTICA IV: </a:t>
            </a:r>
          </a:p>
          <a:p>
            <a:pPr eaLnBrk="1" hangingPunct="1">
              <a:buFont typeface="Arial" panose="020B0604020202020204" pitchFamily="34" charset="0"/>
              <a:buNone/>
            </a:pPr>
            <a:r>
              <a:rPr lang="es-ES" altLang="en-US" sz="4400" dirty="0" smtClean="0"/>
              <a:t>Seleccionar palabras conversacionales</a:t>
            </a:r>
            <a:endParaRPr lang="es-ES" altLang="en-US" sz="1800" dirty="0" smtClean="0"/>
          </a:p>
          <a:p>
            <a:pPr eaLnBrk="1" hangingPunct="1">
              <a:buFont typeface="Arial" panose="020B0604020202020204" pitchFamily="34" charset="0"/>
              <a:buNone/>
            </a:pPr>
            <a:endParaRPr lang="en-US" altLang="en-US" sz="1800" dirty="0" smtClean="0"/>
          </a:p>
          <a:p>
            <a:pPr eaLnBrk="1" hangingPunct="1">
              <a:buFont typeface="Arial" panose="020B0604020202020204" pitchFamily="34" charset="0"/>
              <a:buNone/>
            </a:pPr>
            <a:r>
              <a:rPr lang="es-ES" altLang="en-US" sz="1800" dirty="0" smtClean="0"/>
              <a:t> Los participantes trabajan en sus folletos</a:t>
            </a:r>
            <a:r>
              <a:rPr lang="en-US" altLang="en-US" sz="1800" dirty="0" smtClean="0"/>
              <a:t>.</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Title 1"/>
          <p:cNvSpPr>
            <a:spLocks noGrp="1" noChangeArrowheads="1"/>
          </p:cNvSpPr>
          <p:nvPr>
            <p:ph type="title"/>
          </p:nvPr>
        </p:nvSpPr>
        <p:spPr>
          <a:xfrm>
            <a:off x="911225" y="533400"/>
            <a:ext cx="8816975" cy="685800"/>
          </a:xfrm>
        </p:spPr>
        <p:txBody>
          <a:bodyPr/>
          <a:lstStyle/>
          <a:p>
            <a:pPr eaLnBrk="1" hangingPunct="1"/>
            <a:r>
              <a:rPr lang="en-US" altLang="en-US" dirty="0" smtClean="0"/>
              <a:t>#1 </a:t>
            </a:r>
            <a:r>
              <a:rPr lang="es-ES" altLang="en-US" dirty="0" smtClean="0"/>
              <a:t>de la hoja de trabajo</a:t>
            </a:r>
            <a:endParaRPr lang="en-US" altLang="en-US" dirty="0" smtClean="0"/>
          </a:p>
        </p:txBody>
      </p:sp>
      <p:sp>
        <p:nvSpPr>
          <p:cNvPr id="179203" name="Content Placeholder 2"/>
          <p:cNvSpPr>
            <a:spLocks noGrp="1" noChangeArrowheads="1"/>
          </p:cNvSpPr>
          <p:nvPr>
            <p:ph type="body" sz="quarter" idx="10"/>
          </p:nvPr>
        </p:nvSpPr>
        <p:spPr>
          <a:xfrm>
            <a:off x="911225" y="1755775"/>
            <a:ext cx="7764463" cy="4416425"/>
          </a:xfrm>
        </p:spPr>
        <p:txBody>
          <a:bodyPr/>
          <a:lstStyle/>
          <a:p>
            <a:pPr marL="0" indent="0">
              <a:buNone/>
            </a:pPr>
            <a:r>
              <a:rPr lang="es-ES" altLang="en-US" dirty="0"/>
              <a:t>…producirá múltiples beneficios </a:t>
            </a:r>
            <a:r>
              <a:rPr lang="es-ES" altLang="en-US" u="sng" dirty="0"/>
              <a:t>a la sociedad</a:t>
            </a:r>
            <a:r>
              <a:rPr lang="es-ES" altLang="en-US" dirty="0"/>
              <a:t>.</a:t>
            </a:r>
            <a:endParaRPr lang="es-ES" altLang="en-US" dirty="0" smtClean="0"/>
          </a:p>
          <a:p>
            <a:pPr marL="0" indent="0">
              <a:buFont typeface="Wingdings" panose="05000000000000000000" pitchFamily="2" charset="2"/>
              <a:buNone/>
            </a:pPr>
            <a:endParaRPr lang="en-US" altLang="en-US" dirty="0" smtClean="0"/>
          </a:p>
        </p:txBody>
      </p:sp>
      <p:sp>
        <p:nvSpPr>
          <p:cNvPr id="2" name="TextBox 1"/>
          <p:cNvSpPr txBox="1">
            <a:spLocks noChangeArrowheads="1"/>
          </p:cNvSpPr>
          <p:nvPr/>
        </p:nvSpPr>
        <p:spPr bwMode="auto">
          <a:xfrm>
            <a:off x="911225" y="4114800"/>
            <a:ext cx="7775575"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265E9E"/>
              </a:buClr>
              <a:buSzPct val="75000"/>
              <a:buFont typeface="Wingdings" panose="05000000000000000000" pitchFamily="2" charset="2"/>
              <a:buChar char="n"/>
              <a:defRPr sz="2800">
                <a:solidFill>
                  <a:srgbClr val="717073"/>
                </a:solidFill>
                <a:latin typeface="Arial" panose="020B0604020202020204" pitchFamily="34" charset="0"/>
                <a:ea typeface="MS PGothic" panose="020B0600070205080204" pitchFamily="34" charset="-128"/>
              </a:defRPr>
            </a:lvl1pPr>
            <a:lvl2pPr marL="742950" indent="-285750">
              <a:spcBef>
                <a:spcPct val="20000"/>
              </a:spcBef>
              <a:buClr>
                <a:srgbClr val="265E9E"/>
              </a:buClr>
              <a:buSzPct val="70000"/>
              <a:buFont typeface="Wingdings" panose="05000000000000000000" pitchFamily="2" charset="2"/>
              <a:buChar char="n"/>
              <a:defRPr sz="2400">
                <a:solidFill>
                  <a:srgbClr val="717073"/>
                </a:solidFill>
                <a:latin typeface="Arial" panose="020B0604020202020204" pitchFamily="34" charset="0"/>
                <a:ea typeface="MS PGothic" panose="020B0600070205080204" pitchFamily="34" charset="-128"/>
              </a:defRPr>
            </a:lvl2pPr>
            <a:lvl3pPr marL="1143000" indent="-228600">
              <a:spcBef>
                <a:spcPct val="20000"/>
              </a:spcBef>
              <a:buClr>
                <a:srgbClr val="265E9E"/>
              </a:buClr>
              <a:buFont typeface="Wingdings" panose="05000000000000000000" pitchFamily="2" charset="2"/>
              <a:buChar char="§"/>
              <a:defRPr>
                <a:solidFill>
                  <a:srgbClr val="717073"/>
                </a:solidFill>
                <a:latin typeface="Arial" panose="020B0604020202020204" pitchFamily="34" charset="0"/>
                <a:ea typeface="MS PGothic" panose="020B0600070205080204" pitchFamily="34" charset="-128"/>
              </a:defRPr>
            </a:lvl3pPr>
            <a:lvl4pPr marL="1600200" indent="-228600">
              <a:spcBef>
                <a:spcPct val="20000"/>
              </a:spcBef>
              <a:buClr>
                <a:srgbClr val="265E9E"/>
              </a:buClr>
              <a:buChar char="•"/>
              <a:defRPr sz="1200">
                <a:solidFill>
                  <a:srgbClr val="717073"/>
                </a:solidFill>
                <a:latin typeface="Arial" panose="020B0604020202020204" pitchFamily="34" charset="0"/>
                <a:ea typeface="MS PGothic" panose="020B0600070205080204" pitchFamily="34" charset="-128"/>
              </a:defRPr>
            </a:lvl4pPr>
            <a:lvl5pPr marL="2057400" indent="-228600">
              <a:spcBef>
                <a:spcPct val="20000"/>
              </a:spcBef>
              <a:buClr>
                <a:srgbClr val="265E9E"/>
              </a:buClr>
              <a:buSzPct val="85000"/>
              <a:buChar char="•"/>
              <a:defRPr sz="2000">
                <a:solidFill>
                  <a:srgbClr val="717073"/>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9pPr>
          </a:lstStyle>
          <a:p>
            <a:pPr>
              <a:spcBef>
                <a:spcPct val="0"/>
              </a:spcBef>
              <a:buClrTx/>
              <a:buSzTx/>
              <a:buFontTx/>
              <a:buNone/>
            </a:pPr>
            <a:r>
              <a:rPr lang="es-ES" altLang="en-US" sz="2600" i="1" dirty="0" smtClean="0">
                <a:solidFill>
                  <a:srgbClr val="000000"/>
                </a:solidFill>
              </a:rPr>
              <a:t>…</a:t>
            </a:r>
            <a:r>
              <a:rPr lang="es-ES" altLang="en-US" sz="2600" i="1" dirty="0">
                <a:solidFill>
                  <a:srgbClr val="000000"/>
                </a:solidFill>
              </a:rPr>
              <a:t>producirá múltiples beneficios </a:t>
            </a:r>
            <a:r>
              <a:rPr lang="es-ES" altLang="en-US" sz="2600" i="1" u="sng" dirty="0">
                <a:solidFill>
                  <a:srgbClr val="000000"/>
                </a:solidFill>
              </a:rPr>
              <a:t>sociales</a:t>
            </a:r>
            <a:r>
              <a:rPr lang="es-ES" altLang="en-US" sz="2600" i="1" dirty="0">
                <a:solidFill>
                  <a:srgbClr val="000000"/>
                </a:solidFill>
              </a:rPr>
              <a:t>.</a:t>
            </a:r>
          </a:p>
          <a:p>
            <a:pPr>
              <a:spcBef>
                <a:spcPct val="0"/>
              </a:spcBef>
              <a:buClrTx/>
              <a:buSzTx/>
              <a:buFontTx/>
              <a:buNone/>
            </a:pPr>
            <a:endParaRPr lang="en-US" altLang="en-US" sz="2600" dirty="0">
              <a:solidFill>
                <a:srgbClr val="000000"/>
              </a:solidFill>
            </a:endParaRPr>
          </a:p>
        </p:txBody>
      </p:sp>
      <p:sp>
        <p:nvSpPr>
          <p:cNvPr id="179205" name="TextBox 2"/>
          <p:cNvSpPr txBox="1">
            <a:spLocks noChangeArrowheads="1"/>
          </p:cNvSpPr>
          <p:nvPr/>
        </p:nvSpPr>
        <p:spPr bwMode="auto">
          <a:xfrm>
            <a:off x="854670" y="2872581"/>
            <a:ext cx="810981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265E9E"/>
              </a:buClr>
              <a:buSzPct val="75000"/>
              <a:buFont typeface="Wingdings" panose="05000000000000000000" pitchFamily="2" charset="2"/>
              <a:buChar char="n"/>
              <a:defRPr sz="2800">
                <a:solidFill>
                  <a:srgbClr val="717073"/>
                </a:solidFill>
                <a:latin typeface="Arial" panose="020B0604020202020204" pitchFamily="34" charset="0"/>
                <a:ea typeface="MS PGothic" panose="020B0600070205080204" pitchFamily="34" charset="-128"/>
              </a:defRPr>
            </a:lvl1pPr>
            <a:lvl2pPr marL="742950" indent="-285750">
              <a:spcBef>
                <a:spcPct val="20000"/>
              </a:spcBef>
              <a:buClr>
                <a:srgbClr val="265E9E"/>
              </a:buClr>
              <a:buSzPct val="70000"/>
              <a:buFont typeface="Wingdings" panose="05000000000000000000" pitchFamily="2" charset="2"/>
              <a:buChar char="n"/>
              <a:defRPr sz="2400">
                <a:solidFill>
                  <a:srgbClr val="717073"/>
                </a:solidFill>
                <a:latin typeface="Arial" panose="020B0604020202020204" pitchFamily="34" charset="0"/>
                <a:ea typeface="MS PGothic" panose="020B0600070205080204" pitchFamily="34" charset="-128"/>
              </a:defRPr>
            </a:lvl2pPr>
            <a:lvl3pPr marL="1143000" indent="-228600">
              <a:spcBef>
                <a:spcPct val="20000"/>
              </a:spcBef>
              <a:buClr>
                <a:srgbClr val="265E9E"/>
              </a:buClr>
              <a:buFont typeface="Wingdings" panose="05000000000000000000" pitchFamily="2" charset="2"/>
              <a:buChar char="§"/>
              <a:defRPr>
                <a:solidFill>
                  <a:srgbClr val="717073"/>
                </a:solidFill>
                <a:latin typeface="Arial" panose="020B0604020202020204" pitchFamily="34" charset="0"/>
                <a:ea typeface="MS PGothic" panose="020B0600070205080204" pitchFamily="34" charset="-128"/>
              </a:defRPr>
            </a:lvl3pPr>
            <a:lvl4pPr marL="1600200" indent="-228600">
              <a:spcBef>
                <a:spcPct val="20000"/>
              </a:spcBef>
              <a:buClr>
                <a:srgbClr val="265E9E"/>
              </a:buClr>
              <a:buChar char="•"/>
              <a:defRPr sz="1200">
                <a:solidFill>
                  <a:srgbClr val="717073"/>
                </a:solidFill>
                <a:latin typeface="Arial" panose="020B0604020202020204" pitchFamily="34" charset="0"/>
                <a:ea typeface="MS PGothic" panose="020B0600070205080204" pitchFamily="34" charset="-128"/>
              </a:defRPr>
            </a:lvl4pPr>
            <a:lvl5pPr marL="2057400" indent="-228600">
              <a:spcBef>
                <a:spcPct val="20000"/>
              </a:spcBef>
              <a:buClr>
                <a:srgbClr val="265E9E"/>
              </a:buClr>
              <a:buSzPct val="85000"/>
              <a:buChar char="•"/>
              <a:defRPr sz="2000">
                <a:solidFill>
                  <a:srgbClr val="717073"/>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9pPr>
          </a:lstStyle>
          <a:p>
            <a:pPr>
              <a:spcBef>
                <a:spcPct val="0"/>
              </a:spcBef>
              <a:buClrTx/>
              <a:buSzTx/>
              <a:buFontTx/>
              <a:buNone/>
            </a:pPr>
            <a:r>
              <a:rPr lang="es-ES" altLang="en-US" i="1" dirty="0" smtClean="0">
                <a:solidFill>
                  <a:srgbClr val="7F7F7F"/>
                </a:solidFill>
              </a:rPr>
              <a:t>¿Cuál sería una palabra más común a escoger? </a:t>
            </a:r>
            <a:endParaRPr lang="es-ES" altLang="en-US"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Title 1"/>
          <p:cNvSpPr>
            <a:spLocks noGrp="1" noChangeArrowheads="1"/>
          </p:cNvSpPr>
          <p:nvPr>
            <p:ph type="title"/>
          </p:nvPr>
        </p:nvSpPr>
        <p:spPr>
          <a:xfrm>
            <a:off x="911225" y="533400"/>
            <a:ext cx="8816975" cy="685800"/>
          </a:xfrm>
        </p:spPr>
        <p:txBody>
          <a:bodyPr/>
          <a:lstStyle/>
          <a:p>
            <a:pPr eaLnBrk="1" hangingPunct="1"/>
            <a:r>
              <a:rPr lang="en-US" altLang="en-US" dirty="0" smtClean="0"/>
              <a:t>#2 </a:t>
            </a:r>
            <a:r>
              <a:rPr lang="es-ES" altLang="en-US" dirty="0" smtClean="0"/>
              <a:t>de la hoja de trabajo</a:t>
            </a:r>
            <a:endParaRPr lang="en-US" altLang="en-US" dirty="0" smtClean="0"/>
          </a:p>
        </p:txBody>
      </p:sp>
      <p:sp>
        <p:nvSpPr>
          <p:cNvPr id="181251" name="Content Placeholder 2"/>
          <p:cNvSpPr>
            <a:spLocks noGrp="1" noChangeArrowheads="1"/>
          </p:cNvSpPr>
          <p:nvPr>
            <p:ph type="body" sz="quarter" idx="10"/>
          </p:nvPr>
        </p:nvSpPr>
        <p:spPr>
          <a:xfrm>
            <a:off x="911225" y="1779588"/>
            <a:ext cx="7764463" cy="4392612"/>
          </a:xfrm>
        </p:spPr>
        <p:txBody>
          <a:bodyPr/>
          <a:lstStyle/>
          <a:p>
            <a:pPr marL="0" indent="0">
              <a:buNone/>
            </a:pPr>
            <a:r>
              <a:rPr lang="es-ES" altLang="en-US" dirty="0" smtClean="0"/>
              <a:t>Varios </a:t>
            </a:r>
            <a:r>
              <a:rPr lang="es-ES" altLang="en-US" dirty="0"/>
              <a:t>formatos se </a:t>
            </a:r>
            <a:r>
              <a:rPr lang="es-ES" altLang="en-US" u="sng" dirty="0"/>
              <a:t>utilizarán</a:t>
            </a:r>
            <a:r>
              <a:rPr lang="es-ES" altLang="en-US" dirty="0"/>
              <a:t> para</a:t>
            </a:r>
            <a:r>
              <a:rPr lang="es-ES" altLang="en-US" dirty="0" smtClean="0"/>
              <a:t>….</a:t>
            </a:r>
            <a:endParaRPr lang="es-ES" altLang="en-US" dirty="0"/>
          </a:p>
        </p:txBody>
      </p:sp>
      <p:sp>
        <p:nvSpPr>
          <p:cNvPr id="2" name="TextBox 1"/>
          <p:cNvSpPr txBox="1">
            <a:spLocks noChangeArrowheads="1"/>
          </p:cNvSpPr>
          <p:nvPr/>
        </p:nvSpPr>
        <p:spPr bwMode="auto">
          <a:xfrm>
            <a:off x="922338" y="4149080"/>
            <a:ext cx="777557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265E9E"/>
              </a:buClr>
              <a:buSzPct val="75000"/>
              <a:buFont typeface="Wingdings" panose="05000000000000000000" pitchFamily="2" charset="2"/>
              <a:buChar char="n"/>
              <a:defRPr sz="2800">
                <a:solidFill>
                  <a:srgbClr val="717073"/>
                </a:solidFill>
                <a:latin typeface="Arial" panose="020B0604020202020204" pitchFamily="34" charset="0"/>
                <a:ea typeface="MS PGothic" panose="020B0600070205080204" pitchFamily="34" charset="-128"/>
              </a:defRPr>
            </a:lvl1pPr>
            <a:lvl2pPr marL="742950" indent="-285750">
              <a:spcBef>
                <a:spcPct val="20000"/>
              </a:spcBef>
              <a:buClr>
                <a:srgbClr val="265E9E"/>
              </a:buClr>
              <a:buSzPct val="70000"/>
              <a:buFont typeface="Wingdings" panose="05000000000000000000" pitchFamily="2" charset="2"/>
              <a:buChar char="n"/>
              <a:defRPr sz="2400">
                <a:solidFill>
                  <a:srgbClr val="717073"/>
                </a:solidFill>
                <a:latin typeface="Arial" panose="020B0604020202020204" pitchFamily="34" charset="0"/>
                <a:ea typeface="MS PGothic" panose="020B0600070205080204" pitchFamily="34" charset="-128"/>
              </a:defRPr>
            </a:lvl2pPr>
            <a:lvl3pPr marL="1143000" indent="-228600">
              <a:spcBef>
                <a:spcPct val="20000"/>
              </a:spcBef>
              <a:buClr>
                <a:srgbClr val="265E9E"/>
              </a:buClr>
              <a:buFont typeface="Wingdings" panose="05000000000000000000" pitchFamily="2" charset="2"/>
              <a:buChar char="§"/>
              <a:defRPr>
                <a:solidFill>
                  <a:srgbClr val="717073"/>
                </a:solidFill>
                <a:latin typeface="Arial" panose="020B0604020202020204" pitchFamily="34" charset="0"/>
                <a:ea typeface="MS PGothic" panose="020B0600070205080204" pitchFamily="34" charset="-128"/>
              </a:defRPr>
            </a:lvl3pPr>
            <a:lvl4pPr marL="1600200" indent="-228600">
              <a:spcBef>
                <a:spcPct val="20000"/>
              </a:spcBef>
              <a:buClr>
                <a:srgbClr val="265E9E"/>
              </a:buClr>
              <a:buChar char="•"/>
              <a:defRPr sz="1200">
                <a:solidFill>
                  <a:srgbClr val="717073"/>
                </a:solidFill>
                <a:latin typeface="Arial" panose="020B0604020202020204" pitchFamily="34" charset="0"/>
                <a:ea typeface="MS PGothic" panose="020B0600070205080204" pitchFamily="34" charset="-128"/>
              </a:defRPr>
            </a:lvl4pPr>
            <a:lvl5pPr marL="2057400" indent="-228600">
              <a:spcBef>
                <a:spcPct val="20000"/>
              </a:spcBef>
              <a:buClr>
                <a:srgbClr val="265E9E"/>
              </a:buClr>
              <a:buSzPct val="85000"/>
              <a:buChar char="•"/>
              <a:defRPr sz="2000">
                <a:solidFill>
                  <a:srgbClr val="717073"/>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9pPr>
          </a:lstStyle>
          <a:p>
            <a:pPr>
              <a:spcBef>
                <a:spcPct val="0"/>
              </a:spcBef>
              <a:buClrTx/>
              <a:buSzTx/>
              <a:buFontTx/>
              <a:buNone/>
            </a:pPr>
            <a:r>
              <a:rPr lang="es-ES" altLang="en-US" sz="2600" i="1" dirty="0" smtClean="0">
                <a:solidFill>
                  <a:srgbClr val="000000"/>
                </a:solidFill>
              </a:rPr>
              <a:t>Varios formatos se </a:t>
            </a:r>
            <a:r>
              <a:rPr lang="es-ES" altLang="en-US" sz="2600" i="1" u="sng" dirty="0" smtClean="0">
                <a:solidFill>
                  <a:srgbClr val="000000"/>
                </a:solidFill>
              </a:rPr>
              <a:t>usarán</a:t>
            </a:r>
            <a:r>
              <a:rPr lang="es-ES" altLang="en-US" sz="2600" i="1" dirty="0" smtClean="0">
                <a:solidFill>
                  <a:srgbClr val="000000"/>
                </a:solidFill>
              </a:rPr>
              <a:t> para…</a:t>
            </a:r>
            <a:endParaRPr lang="es-ES" altLang="en-US" sz="2600" dirty="0">
              <a:solidFill>
                <a:srgbClr val="000000"/>
              </a:solidFill>
            </a:endParaRPr>
          </a:p>
        </p:txBody>
      </p:sp>
      <p:sp>
        <p:nvSpPr>
          <p:cNvPr id="181253" name="TextBox 2"/>
          <p:cNvSpPr txBox="1">
            <a:spLocks noChangeArrowheads="1"/>
          </p:cNvSpPr>
          <p:nvPr/>
        </p:nvSpPr>
        <p:spPr bwMode="auto">
          <a:xfrm>
            <a:off x="683568" y="2879725"/>
            <a:ext cx="80143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265E9E"/>
              </a:buClr>
              <a:buSzPct val="75000"/>
              <a:buFont typeface="Wingdings" panose="05000000000000000000" pitchFamily="2" charset="2"/>
              <a:buChar char="n"/>
              <a:defRPr sz="2800">
                <a:solidFill>
                  <a:srgbClr val="717073"/>
                </a:solidFill>
                <a:latin typeface="Arial" panose="020B0604020202020204" pitchFamily="34" charset="0"/>
                <a:ea typeface="MS PGothic" panose="020B0600070205080204" pitchFamily="34" charset="-128"/>
              </a:defRPr>
            </a:lvl1pPr>
            <a:lvl2pPr marL="742950" indent="-285750">
              <a:spcBef>
                <a:spcPct val="20000"/>
              </a:spcBef>
              <a:buClr>
                <a:srgbClr val="265E9E"/>
              </a:buClr>
              <a:buSzPct val="70000"/>
              <a:buFont typeface="Wingdings" panose="05000000000000000000" pitchFamily="2" charset="2"/>
              <a:buChar char="n"/>
              <a:defRPr sz="2400">
                <a:solidFill>
                  <a:srgbClr val="717073"/>
                </a:solidFill>
                <a:latin typeface="Arial" panose="020B0604020202020204" pitchFamily="34" charset="0"/>
                <a:ea typeface="MS PGothic" panose="020B0600070205080204" pitchFamily="34" charset="-128"/>
              </a:defRPr>
            </a:lvl2pPr>
            <a:lvl3pPr marL="1143000" indent="-228600">
              <a:spcBef>
                <a:spcPct val="20000"/>
              </a:spcBef>
              <a:buClr>
                <a:srgbClr val="265E9E"/>
              </a:buClr>
              <a:buFont typeface="Wingdings" panose="05000000000000000000" pitchFamily="2" charset="2"/>
              <a:buChar char="§"/>
              <a:defRPr>
                <a:solidFill>
                  <a:srgbClr val="717073"/>
                </a:solidFill>
                <a:latin typeface="Arial" panose="020B0604020202020204" pitchFamily="34" charset="0"/>
                <a:ea typeface="MS PGothic" panose="020B0600070205080204" pitchFamily="34" charset="-128"/>
              </a:defRPr>
            </a:lvl3pPr>
            <a:lvl4pPr marL="1600200" indent="-228600">
              <a:spcBef>
                <a:spcPct val="20000"/>
              </a:spcBef>
              <a:buClr>
                <a:srgbClr val="265E9E"/>
              </a:buClr>
              <a:buChar char="•"/>
              <a:defRPr sz="1200">
                <a:solidFill>
                  <a:srgbClr val="717073"/>
                </a:solidFill>
                <a:latin typeface="Arial" panose="020B0604020202020204" pitchFamily="34" charset="0"/>
                <a:ea typeface="MS PGothic" panose="020B0600070205080204" pitchFamily="34" charset="-128"/>
              </a:defRPr>
            </a:lvl4pPr>
            <a:lvl5pPr marL="2057400" indent="-228600">
              <a:spcBef>
                <a:spcPct val="20000"/>
              </a:spcBef>
              <a:buClr>
                <a:srgbClr val="265E9E"/>
              </a:buClr>
              <a:buSzPct val="85000"/>
              <a:buChar char="•"/>
              <a:defRPr sz="2000">
                <a:solidFill>
                  <a:srgbClr val="717073"/>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lr>
                <a:srgbClr val="265E9E"/>
              </a:buClr>
              <a:buSzPct val="85000"/>
              <a:buChar char="•"/>
              <a:defRPr sz="2000">
                <a:solidFill>
                  <a:srgbClr val="717073"/>
                </a:solidFill>
                <a:latin typeface="Arial" panose="020B0604020202020204" pitchFamily="34" charset="0"/>
                <a:ea typeface="MS PGothic" panose="020B0600070205080204" pitchFamily="34" charset="-128"/>
              </a:defRPr>
            </a:lvl9pPr>
          </a:lstStyle>
          <a:p>
            <a:pPr>
              <a:spcBef>
                <a:spcPct val="0"/>
              </a:spcBef>
              <a:buClrTx/>
              <a:buSzTx/>
              <a:buFontTx/>
              <a:buNone/>
            </a:pPr>
            <a:r>
              <a:rPr lang="es-ES" altLang="en-US" i="1" dirty="0">
                <a:solidFill>
                  <a:srgbClr val="7F7F7F"/>
                </a:solidFill>
              </a:rPr>
              <a:t>¿Cuál sería una palabra más común a escoger?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Title 1"/>
          <p:cNvSpPr>
            <a:spLocks noGrp="1" noChangeArrowheads="1"/>
          </p:cNvSpPr>
          <p:nvPr>
            <p:ph type="title"/>
          </p:nvPr>
        </p:nvSpPr>
        <p:spPr>
          <a:xfrm>
            <a:off x="911225" y="533400"/>
            <a:ext cx="7764463" cy="685800"/>
          </a:xfrm>
        </p:spPr>
        <p:txBody>
          <a:bodyPr/>
          <a:lstStyle/>
          <a:p>
            <a:pPr eaLnBrk="1" hangingPunct="1"/>
            <a:r>
              <a:rPr lang="es-ES" altLang="en-US" dirty="0" smtClean="0"/>
              <a:t>En resumen</a:t>
            </a:r>
          </a:p>
        </p:txBody>
      </p:sp>
      <p:sp>
        <p:nvSpPr>
          <p:cNvPr id="104450" name="Content Placeholder 2">
            <a:extLst>
              <a:ext uri="{FF2B5EF4-FFF2-40B4-BE49-F238E27FC236}">
                <a16:creationId xmlns:a16="http://schemas.microsoft.com/office/drawing/2014/main" xmlns="" id="{A706966E-8752-41A6-B49E-1C183CEC5A05}"/>
              </a:ext>
            </a:extLst>
          </p:cNvPr>
          <p:cNvSpPr>
            <a:spLocks noGrp="1"/>
          </p:cNvSpPr>
          <p:nvPr>
            <p:ph type="body" sz="quarter" idx="10"/>
          </p:nvPr>
        </p:nvSpPr>
        <p:spPr>
          <a:xfrm>
            <a:off x="911225" y="1219200"/>
            <a:ext cx="7764463" cy="4997152"/>
          </a:xfrm>
        </p:spPr>
        <p:txBody>
          <a:bodyPr/>
          <a:lstStyle/>
          <a:p>
            <a:pPr eaLnBrk="1" hangingPunct="1">
              <a:defRPr/>
            </a:pPr>
            <a:r>
              <a:rPr lang="es-ES" altLang="en-US" dirty="0" smtClean="0">
                <a:ea typeface="+mn-ea"/>
              </a:rPr>
              <a:t>La redacción efectiva de políticas utiliza la estilística conversacional</a:t>
            </a:r>
          </a:p>
          <a:p>
            <a:pPr lvl="1" eaLnBrk="1" hangingPunct="1">
              <a:defRPr/>
            </a:pPr>
            <a:r>
              <a:rPr lang="es-ES" altLang="en-US" dirty="0" smtClean="0">
                <a:solidFill>
                  <a:schemeClr val="tx1"/>
                </a:solidFill>
                <a:ea typeface="+mn-ea"/>
              </a:rPr>
              <a:t>Clara</a:t>
            </a:r>
          </a:p>
          <a:p>
            <a:pPr lvl="1" eaLnBrk="1" hangingPunct="1">
              <a:defRPr/>
            </a:pPr>
            <a:r>
              <a:rPr lang="es-ES" altLang="en-US" dirty="0" smtClean="0">
                <a:solidFill>
                  <a:schemeClr val="tx1"/>
                </a:solidFill>
                <a:ea typeface="+mn-ea"/>
              </a:rPr>
              <a:t>Simple</a:t>
            </a:r>
          </a:p>
          <a:p>
            <a:pPr lvl="1" eaLnBrk="1" hangingPunct="1">
              <a:defRPr/>
            </a:pPr>
            <a:r>
              <a:rPr lang="es-ES" altLang="en-US" dirty="0" smtClean="0">
                <a:solidFill>
                  <a:schemeClr val="tx1"/>
                </a:solidFill>
                <a:ea typeface="+mn-ea"/>
              </a:rPr>
              <a:t>Accesible</a:t>
            </a:r>
          </a:p>
          <a:p>
            <a:pPr eaLnBrk="1" hangingPunct="1">
              <a:defRPr/>
            </a:pPr>
            <a:r>
              <a:rPr lang="es-ES" altLang="en-US" dirty="0" smtClean="0">
                <a:ea typeface="+mn-ea"/>
              </a:rPr>
              <a:t>El contenido técnico de tu escrito no resulta familiar para las audiencias de políticas</a:t>
            </a:r>
          </a:p>
          <a:p>
            <a:pPr lvl="1" eaLnBrk="1" hangingPunct="1">
              <a:buClr>
                <a:srgbClr val="D6492A"/>
              </a:buClr>
              <a:defRPr/>
            </a:pPr>
            <a:r>
              <a:rPr lang="es-ES" altLang="en-US" dirty="0" smtClean="0">
                <a:solidFill>
                  <a:schemeClr val="accent4"/>
                </a:solidFill>
                <a:ea typeface="ＭＳ Ｐゴシック" charset="0"/>
              </a:rPr>
              <a:t>Pero tu estilo de redacción sí debe resultarles familiar </a:t>
            </a:r>
          </a:p>
          <a:p>
            <a:pPr eaLnBrk="1" hangingPunct="1">
              <a:defRPr/>
            </a:pPr>
            <a:r>
              <a:rPr lang="es-ES" altLang="en-US" dirty="0" smtClean="0">
                <a:ea typeface="+mn-ea"/>
              </a:rPr>
              <a:t>La redacción conversacional tiene fluidez e impacto</a:t>
            </a:r>
            <a:endParaRPr lang="es-ES" altLang="en-US" dirty="0">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445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4450">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4450">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4450">
                                            <p:txEl>
                                              <p:pRg st="3" end="3"/>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4450">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4450">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445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0"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noChangeArrowheads="1"/>
          </p:cNvSpPr>
          <p:nvPr>
            <p:ph type="title"/>
          </p:nvPr>
        </p:nvSpPr>
        <p:spPr>
          <a:xfrm>
            <a:off x="911225" y="533400"/>
            <a:ext cx="7764463" cy="1311424"/>
          </a:xfrm>
        </p:spPr>
        <p:txBody>
          <a:bodyPr/>
          <a:lstStyle/>
          <a:p>
            <a:pPr eaLnBrk="1" hangingPunct="1"/>
            <a:r>
              <a:rPr lang="es-ES" altLang="en-US" dirty="0" smtClean="0"/>
              <a:t>Dos cualidades claves del estilo conversacional</a:t>
            </a:r>
          </a:p>
        </p:txBody>
      </p:sp>
      <p:sp>
        <p:nvSpPr>
          <p:cNvPr id="27650" name="Content Placeholder 2"/>
          <p:cNvSpPr>
            <a:spLocks noGrp="1" noChangeArrowheads="1"/>
          </p:cNvSpPr>
          <p:nvPr>
            <p:ph type="body" sz="quarter" idx="10"/>
          </p:nvPr>
        </p:nvSpPr>
        <p:spPr>
          <a:xfrm>
            <a:off x="911225" y="1989138"/>
            <a:ext cx="7764463" cy="4183062"/>
          </a:xfrm>
        </p:spPr>
        <p:txBody>
          <a:bodyPr/>
          <a:lstStyle/>
          <a:p>
            <a:pPr eaLnBrk="1" hangingPunct="1"/>
            <a:r>
              <a:rPr lang="es-ES" altLang="en-US" dirty="0" smtClean="0"/>
              <a:t>Fluidez: fácil de leer y procesar, se entiende de inmediato y te hace partícipe.</a:t>
            </a:r>
          </a:p>
          <a:p>
            <a:pPr eaLnBrk="1" hangingPunct="1"/>
            <a:r>
              <a:rPr lang="es-ES" altLang="en-US" dirty="0" smtClean="0"/>
              <a:t>Impacto: </a:t>
            </a:r>
            <a:r>
              <a:rPr lang="es-ES" altLang="en-US" dirty="0" smtClean="0"/>
              <a:t>queda registrado, </a:t>
            </a:r>
            <a:r>
              <a:rPr lang="es-ES" altLang="en-US" dirty="0" smtClean="0"/>
              <a:t>genera una impresión, es inmediato y concreto.</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7650">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765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Title 1"/>
          <p:cNvSpPr>
            <a:spLocks noGrp="1" noChangeArrowheads="1"/>
          </p:cNvSpPr>
          <p:nvPr>
            <p:ph type="title"/>
          </p:nvPr>
        </p:nvSpPr>
        <p:spPr>
          <a:xfrm>
            <a:off x="911225" y="533400"/>
            <a:ext cx="7764463" cy="685800"/>
          </a:xfrm>
        </p:spPr>
        <p:txBody>
          <a:bodyPr/>
          <a:lstStyle/>
          <a:p>
            <a:pPr eaLnBrk="1" hangingPunct="1"/>
            <a:r>
              <a:rPr lang="es-ES" altLang="en-US" dirty="0" smtClean="0"/>
              <a:t>En resumen</a:t>
            </a:r>
          </a:p>
        </p:txBody>
      </p:sp>
      <p:sp>
        <p:nvSpPr>
          <p:cNvPr id="124931" name="Content Placeholder 2"/>
          <p:cNvSpPr>
            <a:spLocks noGrp="1" noChangeArrowheads="1"/>
          </p:cNvSpPr>
          <p:nvPr>
            <p:ph type="body" sz="quarter" idx="10"/>
          </p:nvPr>
        </p:nvSpPr>
        <p:spPr>
          <a:xfrm>
            <a:off x="911225" y="1412776"/>
            <a:ext cx="7764463" cy="4759424"/>
          </a:xfrm>
        </p:spPr>
        <p:txBody>
          <a:bodyPr/>
          <a:lstStyle/>
          <a:p>
            <a:pPr eaLnBrk="1" hangingPunct="1"/>
            <a:r>
              <a:rPr lang="es-ES" altLang="en-US" dirty="0" smtClean="0"/>
              <a:t>Cuatro elementos claves de la estilística conversacional:</a:t>
            </a:r>
          </a:p>
          <a:p>
            <a:pPr marL="463550" lvl="1" indent="-457200" eaLnBrk="1" hangingPunct="1">
              <a:buClr>
                <a:srgbClr val="D6492A"/>
              </a:buClr>
              <a:buFont typeface="+mj-lt"/>
              <a:buAutoNum type="arabicPeriod"/>
              <a:defRPr/>
            </a:pPr>
            <a:r>
              <a:rPr lang="es-ES" altLang="en-US" dirty="0" smtClean="0">
                <a:solidFill>
                  <a:schemeClr val="tx1"/>
                </a:solidFill>
                <a:ea typeface="ＭＳ Ｐゴシック" charset="0"/>
              </a:rPr>
              <a:t>Crear una variedad de enunciados</a:t>
            </a:r>
          </a:p>
          <a:p>
            <a:pPr marL="463550" lvl="1" indent="-457200" eaLnBrk="1" hangingPunct="1">
              <a:buClr>
                <a:srgbClr val="D6492A"/>
              </a:buClr>
              <a:buFont typeface="+mj-lt"/>
              <a:buAutoNum type="arabicPeriod"/>
              <a:defRPr/>
            </a:pPr>
            <a:r>
              <a:rPr lang="es-ES" altLang="en-US" dirty="0" smtClean="0">
                <a:solidFill>
                  <a:schemeClr val="tx1"/>
                </a:solidFill>
                <a:ea typeface="ＭＳ Ｐゴシック" charset="0"/>
              </a:rPr>
              <a:t>Utilizar agentes/evitar la voz pasiva</a:t>
            </a:r>
          </a:p>
          <a:p>
            <a:pPr marL="463550" lvl="1" indent="-457200" eaLnBrk="1" hangingPunct="1">
              <a:buClr>
                <a:srgbClr val="D6492A"/>
              </a:buClr>
              <a:buFont typeface="+mj-lt"/>
              <a:buAutoNum type="arabicPeriod"/>
              <a:defRPr/>
            </a:pPr>
            <a:r>
              <a:rPr lang="es-ES" altLang="en-US" dirty="0" smtClean="0">
                <a:solidFill>
                  <a:schemeClr val="tx1"/>
                </a:solidFill>
                <a:ea typeface="ＭＳ Ｐゴシック" charset="0"/>
              </a:rPr>
              <a:t>Evitar las </a:t>
            </a:r>
            <a:r>
              <a:rPr lang="es-ES" altLang="en-US" dirty="0">
                <a:solidFill>
                  <a:schemeClr val="tx1"/>
                </a:solidFill>
                <a:ea typeface="ＭＳ Ｐゴシック" charset="0"/>
              </a:rPr>
              <a:t>nominalizaciones </a:t>
            </a:r>
            <a:endParaRPr lang="es-ES" altLang="en-US" dirty="0" smtClean="0">
              <a:solidFill>
                <a:schemeClr val="tx1"/>
              </a:solidFill>
              <a:ea typeface="ＭＳ Ｐゴシック" charset="0"/>
            </a:endParaRPr>
          </a:p>
          <a:p>
            <a:pPr marL="463550" lvl="1" indent="-457200" eaLnBrk="1" hangingPunct="1">
              <a:buClr>
                <a:srgbClr val="D6492A"/>
              </a:buClr>
              <a:buFont typeface="+mj-lt"/>
              <a:buAutoNum type="arabicPeriod"/>
              <a:defRPr/>
            </a:pPr>
            <a:r>
              <a:rPr lang="es-ES" altLang="en-US" dirty="0" smtClean="0">
                <a:solidFill>
                  <a:schemeClr val="tx1"/>
                </a:solidFill>
                <a:ea typeface="ＭＳ Ｐゴシック" charset="0"/>
              </a:rPr>
              <a:t>Seleccionar palabras conversacionales </a:t>
            </a:r>
          </a:p>
          <a:p>
            <a:pPr marL="463550" lvl="1" indent="-457200" eaLnBrk="1" hangingPunct="1">
              <a:buClr>
                <a:srgbClr val="D6492A"/>
              </a:buClr>
              <a:buFont typeface="+mj-lt"/>
              <a:buAutoNum type="arabicPeriod"/>
              <a:defRPr/>
            </a:pPr>
            <a:endParaRPr lang="es-ES" altLang="en-US" dirty="0" smtClean="0">
              <a:solidFill>
                <a:schemeClr val="tx1"/>
              </a:solidFill>
              <a:ea typeface="ＭＳ Ｐゴシック" charset="0"/>
            </a:endParaRPr>
          </a:p>
          <a:p>
            <a:pPr marL="6350" lvl="1" indent="0" eaLnBrk="1" hangingPunct="1">
              <a:buClr>
                <a:srgbClr val="D6492A"/>
              </a:buClr>
              <a:buNone/>
              <a:defRPr/>
            </a:pPr>
            <a:r>
              <a:rPr lang="es-ES" altLang="en-US" dirty="0" smtClean="0"/>
              <a:t>¡Y no te olvides de la puntuación!</a:t>
            </a:r>
          </a:p>
          <a:p>
            <a:pPr marL="971550" lvl="1" indent="-514350" eaLnBrk="1" hangingPunct="1">
              <a:buClr>
                <a:srgbClr val="D6492A"/>
              </a:buClr>
            </a:pPr>
            <a:r>
              <a:rPr lang="es-ES" altLang="en-US" dirty="0" smtClean="0">
                <a:solidFill>
                  <a:srgbClr val="000000"/>
                </a:solidFill>
              </a:rPr>
              <a:t>Toda la buena redacción </a:t>
            </a:r>
            <a:r>
              <a:rPr lang="es-ES" altLang="en-US" dirty="0" smtClean="0">
                <a:solidFill>
                  <a:srgbClr val="000000"/>
                </a:solidFill>
              </a:rPr>
              <a:t>conversacional que hayas </a:t>
            </a:r>
            <a:r>
              <a:rPr lang="es-ES" altLang="en-US" dirty="0" smtClean="0">
                <a:solidFill>
                  <a:srgbClr val="000000"/>
                </a:solidFill>
              </a:rPr>
              <a:t>logrado puedes </a:t>
            </a:r>
            <a:r>
              <a:rPr lang="es-ES" altLang="en-US" dirty="0" smtClean="0">
                <a:solidFill>
                  <a:srgbClr val="000000"/>
                </a:solidFill>
              </a:rPr>
              <a:t>destruirla con una mala puntuación</a:t>
            </a:r>
            <a:endParaRPr lang="en-US" altLang="en-US" dirty="0" smtClean="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493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493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493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4931">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4931">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4931">
                                            <p:txEl>
                                              <p:pRg st="6" end="6"/>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493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1" grpId="0"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73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77938"/>
            <a:ext cx="9144000" cy="430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ángulo 1"/>
          <p:cNvSpPr/>
          <p:nvPr/>
        </p:nvSpPr>
        <p:spPr>
          <a:xfrm>
            <a:off x="3491880" y="2060848"/>
            <a:ext cx="5328592" cy="830997"/>
          </a:xfrm>
          <a:prstGeom prst="rect">
            <a:avLst/>
          </a:prstGeom>
          <a:solidFill>
            <a:schemeClr val="accent4">
              <a:lumMod val="95000"/>
              <a:lumOff val="5000"/>
            </a:schemeClr>
          </a:solidFill>
        </p:spPr>
        <p:txBody>
          <a:bodyPr wrap="square">
            <a:spAutoFit/>
          </a:bodyPr>
          <a:lstStyle/>
          <a:p>
            <a:pPr algn="ctr"/>
            <a:r>
              <a:rPr lang="es-ES" sz="2400" dirty="0">
                <a:solidFill>
                  <a:schemeClr val="bg1"/>
                </a:solidFill>
                <a:latin typeface="Calibri" panose="020F0502020204030204" pitchFamily="34" charset="0"/>
              </a:rPr>
              <a:t>Si no lo puedes explicar de forma sencilla, es que no lo has entendido bien</a:t>
            </a:r>
            <a:endParaRPr lang="en-US" sz="2400" dirty="0">
              <a:solidFill>
                <a:schemeClr val="bg1"/>
              </a:solidFill>
              <a:latin typeface="Calibri" panose="020F0502020204030204" pitchFamily="34" charset="0"/>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Title 1"/>
          <p:cNvSpPr>
            <a:spLocks noGrp="1" noChangeArrowheads="1"/>
          </p:cNvSpPr>
          <p:nvPr>
            <p:ph type="title"/>
          </p:nvPr>
        </p:nvSpPr>
        <p:spPr>
          <a:xfrm>
            <a:off x="911225" y="549275"/>
            <a:ext cx="7764463" cy="685800"/>
          </a:xfrm>
        </p:spPr>
        <p:txBody>
          <a:bodyPr/>
          <a:lstStyle/>
          <a:p>
            <a:pPr eaLnBrk="1" hangingPunct="1"/>
            <a:r>
              <a:rPr lang="es-ES" altLang="en-US" dirty="0" smtClean="0"/>
              <a:t>Agradecimiento</a:t>
            </a:r>
          </a:p>
        </p:txBody>
      </p:sp>
      <p:sp>
        <p:nvSpPr>
          <p:cNvPr id="189443" name="Content Placeholder 2"/>
          <p:cNvSpPr>
            <a:spLocks noGrp="1" noChangeArrowheads="1"/>
          </p:cNvSpPr>
          <p:nvPr>
            <p:ph type="body" sz="quarter" idx="10"/>
          </p:nvPr>
        </p:nvSpPr>
        <p:spPr>
          <a:xfrm>
            <a:off x="911225" y="1616075"/>
            <a:ext cx="7764463" cy="4572000"/>
          </a:xfrm>
        </p:spPr>
        <p:txBody>
          <a:bodyPr/>
          <a:lstStyle/>
          <a:p>
            <a:pPr marL="0" indent="0" eaLnBrk="1" hangingPunct="1">
              <a:buFont typeface="Arial" panose="020B0604020202020204" pitchFamily="34" charset="0"/>
              <a:buNone/>
            </a:pPr>
            <a:r>
              <a:rPr lang="es-ES" altLang="en-US" dirty="0" smtClean="0"/>
              <a:t>Esta presentación y los ejercicios correspondiente fueron elaborados por Craig </a:t>
            </a:r>
            <a:r>
              <a:rPr lang="es-ES" altLang="en-US" dirty="0" err="1" smtClean="0"/>
              <a:t>Storti</a:t>
            </a:r>
            <a:r>
              <a:rPr lang="es-ES" altLang="en-US" dirty="0" smtClean="0"/>
              <a:t> en colaboración con </a:t>
            </a:r>
            <a:r>
              <a:rPr lang="es-ES" altLang="en-US" dirty="0" err="1" smtClean="0"/>
              <a:t>Population</a:t>
            </a:r>
            <a:r>
              <a:rPr lang="es-ES" altLang="en-US" dirty="0" smtClean="0"/>
              <a:t> Reference Bureau. Para mayor información sobre sus talleres de redacción, contactarlo en </a:t>
            </a:r>
            <a:r>
              <a:rPr lang="es-ES" altLang="en-US" dirty="0" smtClean="0">
                <a:hlinkClick r:id="rId3"/>
              </a:rPr>
              <a:t>craig@craigstorti.com</a:t>
            </a:r>
            <a:r>
              <a:rPr lang="es-ES" altLang="en-US" dirty="0" smtClean="0"/>
              <a:t>.</a:t>
            </a:r>
          </a:p>
          <a:p>
            <a:pPr marL="0" indent="0" eaLnBrk="1" hangingPunct="1">
              <a:buFont typeface="Arial" panose="020B0604020202020204" pitchFamily="34" charset="0"/>
              <a:buNone/>
            </a:pPr>
            <a:endParaRPr lang="en-US" altLang="en-US"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Content Placeholder 2"/>
          <p:cNvSpPr>
            <a:spLocks noGrp="1" noChangeArrowheads="1"/>
          </p:cNvSpPr>
          <p:nvPr>
            <p:ph type="body" sz="quarter" idx="10"/>
          </p:nvPr>
        </p:nvSpPr>
        <p:spPr>
          <a:xfrm>
            <a:off x="1331913" y="2286000"/>
            <a:ext cx="6480175" cy="2367136"/>
          </a:xfrm>
        </p:spPr>
        <p:txBody>
          <a:bodyPr/>
          <a:lstStyle/>
          <a:p>
            <a:pPr marL="179388" indent="-179388" eaLnBrk="1" hangingPunct="1">
              <a:spcBef>
                <a:spcPct val="0"/>
              </a:spcBef>
            </a:pPr>
            <a:r>
              <a:rPr lang="es-ES" altLang="ja-JP" sz="2400" dirty="0" smtClean="0"/>
              <a:t>“En un estado de facilidad </a:t>
            </a:r>
            <a:r>
              <a:rPr lang="es-ES" altLang="ja-JP" sz="2400" dirty="0" smtClean="0"/>
              <a:t>cognitiva</a:t>
            </a:r>
            <a:r>
              <a:rPr lang="es-ES" altLang="ja-JP" sz="2400" dirty="0"/>
              <a:t>,</a:t>
            </a:r>
            <a:r>
              <a:rPr lang="es-ES" altLang="ja-JP" sz="2400" dirty="0" smtClean="0"/>
              <a:t> estamos de buen </a:t>
            </a:r>
            <a:r>
              <a:rPr lang="es-ES" altLang="ja-JP" sz="2400" dirty="0" smtClean="0"/>
              <a:t>humor, nos gusta lo que vemos, </a:t>
            </a:r>
            <a:r>
              <a:rPr lang="es-ES" altLang="ja-JP" sz="2400" i="1" dirty="0" smtClean="0">
                <a:solidFill>
                  <a:srgbClr val="33C9D1"/>
                </a:solidFill>
              </a:rPr>
              <a:t>creemos lo que oímos</a:t>
            </a:r>
            <a:r>
              <a:rPr lang="es-ES" altLang="ja-JP" sz="2400" dirty="0" smtClean="0"/>
              <a:t>….”</a:t>
            </a:r>
          </a:p>
          <a:p>
            <a:pPr marL="179388" indent="-179388" eaLnBrk="1" hangingPunct="1">
              <a:spcBef>
                <a:spcPct val="0"/>
              </a:spcBef>
              <a:buFont typeface="Arial" panose="020B0604020202020204" pitchFamily="34" charset="0"/>
              <a:buNone/>
            </a:pPr>
            <a:endParaRPr lang="es-ES" altLang="ja-JP" sz="2400" dirty="0" smtClean="0"/>
          </a:p>
          <a:p>
            <a:pPr marL="179388" indent="-179388" eaLnBrk="1" hangingPunct="1">
              <a:spcBef>
                <a:spcPct val="0"/>
              </a:spcBef>
              <a:buFont typeface="Arial" panose="020B0604020202020204" pitchFamily="34" charset="0"/>
              <a:buNone/>
            </a:pPr>
            <a:r>
              <a:rPr lang="es-ES" altLang="ja-JP" sz="2400" dirty="0" smtClean="0"/>
              <a:t>Daniel </a:t>
            </a:r>
            <a:r>
              <a:rPr lang="es-ES" altLang="ja-JP" sz="2400" dirty="0" err="1" smtClean="0"/>
              <a:t>Kahneman</a:t>
            </a:r>
            <a:endParaRPr lang="es-ES" altLang="ja-JP" sz="2400" dirty="0" smtClean="0"/>
          </a:p>
          <a:p>
            <a:pPr marL="179388" indent="-179388" eaLnBrk="1" hangingPunct="1">
              <a:spcBef>
                <a:spcPct val="0"/>
              </a:spcBef>
            </a:pPr>
            <a:r>
              <a:rPr lang="es-ES" altLang="en-US" sz="2400" dirty="0" smtClean="0"/>
              <a:t>Pensar rápido, pensar despacio</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Bold Stripes">
  <a:themeElements>
    <a:clrScheme name="Custom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Bold Strip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charset="-128"/>
          </a:defRPr>
        </a:defPPr>
      </a:lstStyle>
    </a:lnDef>
  </a:objectDefaults>
  <a:extraClrSchemeLst>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B Powerpoint Template-Jan2016.potx" id="{528D6FA2-2F9C-4CEF-B67A-28624A4A9F34}" vid="{945E555C-1F66-4FA7-A3D1-CF2D931008E8}"/>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Custom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themeOverride>
</file>

<file path=ppt/theme/themeOverride2.xml><?xml version="1.0" encoding="utf-8"?>
<a:themeOverride xmlns:a="http://schemas.openxmlformats.org/drawingml/2006/main">
  <a:clrScheme name="Custom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themeOverride>
</file>

<file path=ppt/theme/themeOverride3.xml><?xml version="1.0" encoding="utf-8"?>
<a:themeOverride xmlns:a="http://schemas.openxmlformats.org/drawingml/2006/main">
  <a:clrScheme name="Custom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themeOverride>
</file>

<file path=docProps/app.xml><?xml version="1.0" encoding="utf-8"?>
<Properties xmlns="http://schemas.openxmlformats.org/officeDocument/2006/extended-properties" xmlns:vt="http://schemas.openxmlformats.org/officeDocument/2006/docPropsVTypes">
  <Template/>
  <TotalTime>11429</TotalTime>
  <Pages>25</Pages>
  <Words>9262</Words>
  <Application>Microsoft Macintosh PowerPoint</Application>
  <PresentationFormat>On-screen Show (4:3)</PresentationFormat>
  <Paragraphs>732</Paragraphs>
  <Slides>82</Slides>
  <Notes>82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82</vt:i4>
      </vt:variant>
    </vt:vector>
  </HeadingPairs>
  <TitlesOfParts>
    <vt:vector size="92" baseType="lpstr">
      <vt:lpstr>Arial Black</vt:lpstr>
      <vt:lpstr>MS PGothic</vt:lpstr>
      <vt:lpstr>ＭＳ Ｐゴシック</vt:lpstr>
      <vt:lpstr>Arial</vt:lpstr>
      <vt:lpstr>Calibri</vt:lpstr>
      <vt:lpstr>Cambria</vt:lpstr>
      <vt:lpstr>Times New Roman</vt:lpstr>
      <vt:lpstr>Wingdings</vt:lpstr>
      <vt:lpstr>Wingdings 2</vt:lpstr>
      <vt:lpstr>1_Bold Stripes</vt:lpstr>
      <vt:lpstr>Redacción Conversacional</vt:lpstr>
      <vt:lpstr>Redacción conversacional vs. académica</vt:lpstr>
      <vt:lpstr>¿En qué se diferencia el estilo conversacional del estilo académico/técnico?</vt:lpstr>
      <vt:lpstr>PowerPoint Presentation</vt:lpstr>
      <vt:lpstr>PowerPoint Presentation</vt:lpstr>
      <vt:lpstr>PowerPoint Presentation</vt:lpstr>
      <vt:lpstr>En resumen:</vt:lpstr>
      <vt:lpstr>Dos cualidades claves del estilo conversacional</vt:lpstr>
      <vt:lpstr>PowerPoint Presentation</vt:lpstr>
      <vt:lpstr>¿Por qué el impacto es tan importante para la comunicación de políticas?</vt:lpstr>
      <vt:lpstr>Los elementos de la estilística conversacional</vt:lpstr>
      <vt:lpstr>Los elementos de la estilística conversacional</vt:lpstr>
      <vt:lpstr>1. Crear una variedad de enunciados</vt:lpstr>
      <vt:lpstr>1. Crear una variedad de enunciados</vt:lpstr>
      <vt:lpstr>PowerPoint Presentation</vt:lpstr>
      <vt:lpstr>Comparar:</vt:lpstr>
      <vt:lpstr>Comparar:</vt:lpstr>
      <vt:lpstr>Otro ejemplo:</vt:lpstr>
      <vt:lpstr>Los efectos de la variedad de enunciados</vt:lpstr>
      <vt:lpstr>Los efectos de la variedad de enunciados</vt:lpstr>
      <vt:lpstr>PowerPoint Presentation</vt:lpstr>
      <vt:lpstr>#1 de la hoja de trabajo</vt:lpstr>
      <vt:lpstr>#2 de la hoja de trabajo</vt:lpstr>
      <vt:lpstr>Los elementos de la estilística conversacional</vt:lpstr>
      <vt:lpstr>¿Qué es un agente?</vt:lpstr>
      <vt:lpstr>Los mismos ejemplos sin agentes</vt:lpstr>
      <vt:lpstr>Cuando usamos agentes: </vt:lpstr>
      <vt:lpstr>Notar la diferencia en el impacto:</vt:lpstr>
      <vt:lpstr>Notar la diferencia en el impacto:</vt:lpstr>
      <vt:lpstr>Notar la diferencia en el impacto:</vt:lpstr>
      <vt:lpstr>A veces el agente ahí está pero no funciona como tal</vt:lpstr>
      <vt:lpstr>A veces el agente ahí está pero no funciona como tal </vt:lpstr>
      <vt:lpstr>A veces el agente ahí está pero no funciona como tal</vt:lpstr>
      <vt:lpstr>Hay casos en que no deseas o no puedes usar un agente </vt:lpstr>
      <vt:lpstr>No siempre tienes que usar un agente</vt:lpstr>
      <vt:lpstr>No siempre tienes que usar un agente</vt:lpstr>
      <vt:lpstr>No siempre tienes que usar un agente</vt:lpstr>
      <vt:lpstr>PowerPoint Presentation</vt:lpstr>
      <vt:lpstr>PowerPoint Presentation</vt:lpstr>
      <vt:lpstr>PowerPoint Presentation</vt:lpstr>
      <vt:lpstr>#1 de la hoja de trabajo</vt:lpstr>
      <vt:lpstr>#2 de la hoja de trabajo</vt:lpstr>
      <vt:lpstr>Los elementos de la estilística conversacional</vt:lpstr>
      <vt:lpstr>Evitar las nominalizaciones </vt:lpstr>
      <vt:lpstr>Evitar las nominalizaciones </vt:lpstr>
      <vt:lpstr>PowerPoint Presentation</vt:lpstr>
      <vt:lpstr>Algunos ejemplos</vt:lpstr>
      <vt:lpstr>Algunos ejemplos</vt:lpstr>
      <vt:lpstr>Algunos ejemplos</vt:lpstr>
      <vt:lpstr>Cuatro razones para evitar las nominalizaciones </vt:lpstr>
      <vt:lpstr>Corrigiendo las nominalizaciones </vt:lpstr>
      <vt:lpstr>Dos maneras para corregir las nominalizaciones </vt:lpstr>
      <vt:lpstr>1. Restaurando el verbo</vt:lpstr>
      <vt:lpstr>1. Restaurando el verbo </vt:lpstr>
      <vt:lpstr>1. Restaurando el verbo</vt:lpstr>
      <vt:lpstr>1. Restaurando el verbo</vt:lpstr>
      <vt:lpstr>2. Empleando la forma en gerundio (“ando, endo, iendo”) del verbo </vt:lpstr>
      <vt:lpstr>2. Empleando la forma en gerundio (“ando, endo, iendo”) del verbo </vt:lpstr>
      <vt:lpstr>2. Empleando la forma en gerundio (“ando, endo, iendo”) del verbo</vt:lpstr>
      <vt:lpstr>PowerPoint Presentation</vt:lpstr>
      <vt:lpstr>#1 de la hoja de trabajo</vt:lpstr>
      <vt:lpstr>#2 de la hoja de trabajo</vt:lpstr>
      <vt:lpstr>PowerPoint Presentation</vt:lpstr>
      <vt:lpstr>El otro tipo de nominalización</vt:lpstr>
      <vt:lpstr>El otro tipo de nominalización</vt:lpstr>
      <vt:lpstr>El otro tipo de nominalización</vt:lpstr>
      <vt:lpstr>PowerPoint Presentation</vt:lpstr>
      <vt:lpstr>PowerPoint Presentation</vt:lpstr>
      <vt:lpstr>Los elementos de la estilística conversacional</vt:lpstr>
      <vt:lpstr>4. Seleccionar palabras conversacionales</vt:lpstr>
      <vt:lpstr>Comparar:</vt:lpstr>
      <vt:lpstr>Comparar:</vt:lpstr>
      <vt:lpstr>Palabras que no necesitarás nunca más </vt:lpstr>
      <vt:lpstr>Palabras que no necesitarás nunca más </vt:lpstr>
      <vt:lpstr>Usa un lenguaje técnico cuando tengas que hacerlo</vt:lpstr>
      <vt:lpstr>PowerPoint Presentation</vt:lpstr>
      <vt:lpstr>#1 de la hoja de trabajo</vt:lpstr>
      <vt:lpstr>#2 de la hoja de trabajo</vt:lpstr>
      <vt:lpstr>En resumen</vt:lpstr>
      <vt:lpstr>En resumen</vt:lpstr>
      <vt:lpstr>PowerPoint Presentation</vt:lpstr>
      <vt:lpstr>Agradecimiento</vt:lpstr>
    </vt:vector>
  </TitlesOfParts>
  <LinksUpToDate>false</LinksUpToDate>
  <SharedDoc>false</SharedDoc>
  <HyperlinksChanged>false</HyperlinksChanged>
  <AppVersion>15.0023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COMMUNICATING ACROSS CULTURES Five Lessons</dc:title>
  <dc:subject/>
  <dc:creator>C. Storti</dc:creator>
  <cp:keywords/>
  <dc:description/>
  <cp:lastModifiedBy>Gabriela Sanchez-Soto</cp:lastModifiedBy>
  <cp:revision>306</cp:revision>
  <cp:lastPrinted>2000-02-01T19:56:12Z</cp:lastPrinted>
  <dcterms:created xsi:type="dcterms:W3CDTF">2016-07-13T12:59:19Z</dcterms:created>
  <dcterms:modified xsi:type="dcterms:W3CDTF">2019-02-04T08:28:25Z</dcterms:modified>
</cp:coreProperties>
</file>